
<file path=[Content_Types].xml><?xml version="1.0" encoding="utf-8"?>
<Types xmlns="http://schemas.openxmlformats.org/package/2006/content-types">
  <Default Extension="bin" ContentType="application/vnd.ms-office.activeX"/>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activeX/activeX1.xml" ContentType="application/vnd.ms-office.activeX+xml"/>
  <Override PartName="/ppt/notesSlides/notesSlide1.xml" ContentType="application/vnd.openxmlformats-officedocument.presentationml.notesSlide+xml"/>
  <Override PartName="/ppt/activeX/activeX2.xml" ContentType="application/vnd.ms-office.activeX+xml"/>
  <Override PartName="/ppt/notesSlides/notesSlide2.xml" ContentType="application/vnd.openxmlformats-officedocument.presentationml.notesSlide+xml"/>
  <Override PartName="/ppt/activeX/activeX3.xml" ContentType="application/vnd.ms-office.activeX+xml"/>
  <Override PartName="/ppt/notesSlides/notesSlide3.xml" ContentType="application/vnd.openxmlformats-officedocument.presentationml.notesSlide+xml"/>
  <Override PartName="/ppt/activeX/activeX4.xml" ContentType="application/vnd.ms-office.activeX+xml"/>
  <Override PartName="/ppt/notesSlides/notesSlide4.xml" ContentType="application/vnd.openxmlformats-officedocument.presentationml.notesSlide+xml"/>
  <Override PartName="/ppt/activeX/activeX5.xml" ContentType="application/vnd.ms-office.activeX+xml"/>
  <Override PartName="/ppt/notesSlides/notesSlide5.xml" ContentType="application/vnd.openxmlformats-officedocument.presentationml.notesSlide+xml"/>
  <Override PartName="/ppt/activeX/activeX6.xml" ContentType="application/vnd.ms-office.activeX+xml"/>
  <Override PartName="/ppt/notesSlides/notesSlide6.xml" ContentType="application/vnd.openxmlformats-officedocument.presentationml.notesSlide+xml"/>
  <Override PartName="/ppt/activeX/activeX7.xml" ContentType="application/vnd.ms-office.activeX+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Lst>
  <p:notesMasterIdLst>
    <p:notesMasterId r:id="rId36"/>
  </p:notesMasterIdLst>
  <p:sldIdLst>
    <p:sldId id="256" r:id="rId5"/>
    <p:sldId id="275" r:id="rId6"/>
    <p:sldId id="284" r:id="rId7"/>
    <p:sldId id="261" r:id="rId8"/>
    <p:sldId id="286" r:id="rId9"/>
    <p:sldId id="296" r:id="rId10"/>
    <p:sldId id="264" r:id="rId11"/>
    <p:sldId id="265" r:id="rId12"/>
    <p:sldId id="266" r:id="rId13"/>
    <p:sldId id="267" r:id="rId14"/>
    <p:sldId id="268" r:id="rId15"/>
    <p:sldId id="269" r:id="rId16"/>
    <p:sldId id="270" r:id="rId17"/>
    <p:sldId id="271" r:id="rId18"/>
    <p:sldId id="290" r:id="rId19"/>
    <p:sldId id="291" r:id="rId20"/>
    <p:sldId id="287" r:id="rId21"/>
    <p:sldId id="288" r:id="rId22"/>
    <p:sldId id="274" r:id="rId23"/>
    <p:sldId id="297" r:id="rId24"/>
    <p:sldId id="293" r:id="rId25"/>
    <p:sldId id="272" r:id="rId26"/>
    <p:sldId id="273" r:id="rId27"/>
    <p:sldId id="289" r:id="rId28"/>
    <p:sldId id="298" r:id="rId29"/>
    <p:sldId id="277" r:id="rId30"/>
    <p:sldId id="299" r:id="rId31"/>
    <p:sldId id="300" r:id="rId32"/>
    <p:sldId id="301" r:id="rId33"/>
    <p:sldId id="302" r:id="rId34"/>
    <p:sldId id="303" r:id="rId35"/>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68" d="100"/>
          <a:sy n="68" d="100"/>
        </p:scale>
        <p:origin x="816" y="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activeX1.xml><?xml version="1.0" encoding="utf-8"?>
<ax:ocx xmlns:ax="http://schemas.microsoft.com/office/2006/activeX" xmlns:r="http://schemas.openxmlformats.org/officeDocument/2006/relationships" ax:classid="{8BD21D10-EC42-11CE-9E0D-00AA006002F3}" ax:persistence="persistStorage" r:id="rId1"/>
</file>

<file path=ppt/activeX/activeX2.xml><?xml version="1.0" encoding="utf-8"?>
<ax:ocx xmlns:ax="http://schemas.microsoft.com/office/2006/activeX" xmlns:r="http://schemas.openxmlformats.org/officeDocument/2006/relationships" ax:classid="{8BD21D10-EC42-11CE-9E0D-00AA006002F3}" ax:persistence="persistStorage" r:id="rId1"/>
</file>

<file path=ppt/activeX/activeX3.xml><?xml version="1.0" encoding="utf-8"?>
<ax:ocx xmlns:ax="http://schemas.microsoft.com/office/2006/activeX" xmlns:r="http://schemas.openxmlformats.org/officeDocument/2006/relationships" ax:classid="{8BD21D10-EC42-11CE-9E0D-00AA006002F3}" ax:persistence="persistStorage" r:id="rId1"/>
</file>

<file path=ppt/activeX/activeX4.xml><?xml version="1.0" encoding="utf-8"?>
<ax:ocx xmlns:ax="http://schemas.microsoft.com/office/2006/activeX" xmlns:r="http://schemas.openxmlformats.org/officeDocument/2006/relationships" ax:classid="{8BD21D10-EC42-11CE-9E0D-00AA006002F3}" ax:persistence="persistStorage" r:id="rId1"/>
</file>

<file path=ppt/activeX/activeX5.xml><?xml version="1.0" encoding="utf-8"?>
<ax:ocx xmlns:ax="http://schemas.microsoft.com/office/2006/activeX" xmlns:r="http://schemas.openxmlformats.org/officeDocument/2006/relationships" ax:classid="{8BD21D10-EC42-11CE-9E0D-00AA006002F3}" ax:persistence="persistStorage" r:id="rId1"/>
</file>

<file path=ppt/activeX/activeX6.xml><?xml version="1.0" encoding="utf-8"?>
<ax:ocx xmlns:ax="http://schemas.microsoft.com/office/2006/activeX" xmlns:r="http://schemas.openxmlformats.org/officeDocument/2006/relationships" ax:classid="{8BD21D10-EC42-11CE-9E0D-00AA006002F3}" ax:persistence="persistStorage" r:id="rId1"/>
</file>

<file path=ppt/activeX/activeX7.xml><?xml version="1.0" encoding="utf-8"?>
<ax:ocx xmlns:ax="http://schemas.microsoft.com/office/2006/activeX" xmlns:r="http://schemas.openxmlformats.org/officeDocument/2006/relationships" ax:classid="{8BD21D10-EC42-11CE-9E0D-00AA006002F3}"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75400517-324F-41EA-9CB0-FD74159BFDBE}" type="datetimeFigureOut">
              <a:rPr lang="en-US" smtClean="0"/>
              <a:t>11/10/2020</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03178BDF-84F4-4701-B2F9-EA328F81C0CF}" type="slidenum">
              <a:rPr lang="en-US" smtClean="0"/>
              <a:t>‹#›</a:t>
            </a:fld>
            <a:endParaRPr lang="en-US"/>
          </a:p>
        </p:txBody>
      </p:sp>
    </p:spTree>
    <p:extLst>
      <p:ext uri="{BB962C8B-B14F-4D97-AF65-F5344CB8AC3E}">
        <p14:creationId xmlns:p14="http://schemas.microsoft.com/office/powerpoint/2010/main" val="3205433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 story because it lacks conflict and change for the character.</a:t>
            </a:r>
          </a:p>
        </p:txBody>
      </p:sp>
      <p:sp>
        <p:nvSpPr>
          <p:cNvPr id="4" name="Slide Number Placeholder 3"/>
          <p:cNvSpPr>
            <a:spLocks noGrp="1"/>
          </p:cNvSpPr>
          <p:nvPr>
            <p:ph type="sldNum" sz="quarter" idx="5"/>
          </p:nvPr>
        </p:nvSpPr>
        <p:spPr/>
        <p:txBody>
          <a:bodyPr/>
          <a:lstStyle/>
          <a:p>
            <a:fld id="{03178BDF-84F4-4701-B2F9-EA328F81C0CF}" type="slidenum">
              <a:rPr lang="en-US" smtClean="0"/>
              <a:t>8</a:t>
            </a:fld>
            <a:endParaRPr lang="en-US"/>
          </a:p>
        </p:txBody>
      </p:sp>
    </p:spTree>
    <p:extLst>
      <p:ext uri="{BB962C8B-B14F-4D97-AF65-F5344CB8AC3E}">
        <p14:creationId xmlns:p14="http://schemas.microsoft.com/office/powerpoint/2010/main" val="1164365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9305">
              <a:defRPr/>
            </a:pPr>
            <a:fld id="{ECF0748E-B5DF-474F-9994-B39B4BA46E6F}" type="slidenum">
              <a:rPr lang="en-US">
                <a:solidFill>
                  <a:prstClr val="black"/>
                </a:solidFill>
                <a:latin typeface="Calibri" panose="020F0502020204030204"/>
              </a:rPr>
              <a:pPr defTabSz="929305">
                <a:defRPr/>
              </a:pPr>
              <a:t>25</a:t>
            </a:fld>
            <a:endParaRPr lang="en-US">
              <a:solidFill>
                <a:prstClr val="black"/>
              </a:solidFill>
              <a:latin typeface="Calibri" panose="020F0502020204030204"/>
            </a:endParaRPr>
          </a:p>
        </p:txBody>
      </p:sp>
    </p:spTree>
    <p:extLst>
      <p:ext uri="{BB962C8B-B14F-4D97-AF65-F5344CB8AC3E}">
        <p14:creationId xmlns:p14="http://schemas.microsoft.com/office/powerpoint/2010/main" val="1503828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good story doesn’t just describe one event after another, with each event taking up exactly the same amount of time. </a:t>
            </a:r>
          </a:p>
        </p:txBody>
      </p:sp>
      <p:sp>
        <p:nvSpPr>
          <p:cNvPr id="4" name="Slide Number Placeholder 3"/>
          <p:cNvSpPr>
            <a:spLocks noGrp="1"/>
          </p:cNvSpPr>
          <p:nvPr>
            <p:ph type="sldNum" sz="quarter" idx="10"/>
          </p:nvPr>
        </p:nvSpPr>
        <p:spPr/>
        <p:txBody>
          <a:bodyPr/>
          <a:lstStyle/>
          <a:p>
            <a:pPr defTabSz="929305">
              <a:defRPr/>
            </a:pPr>
            <a:fld id="{ECF0748E-B5DF-474F-9994-B39B4BA46E6F}" type="slidenum">
              <a:rPr lang="en-US">
                <a:solidFill>
                  <a:prstClr val="black"/>
                </a:solidFill>
                <a:latin typeface="Calibri" panose="020F0502020204030204"/>
              </a:rPr>
              <a:pPr defTabSz="929305">
                <a:defRPr/>
              </a:pPr>
              <a:t>26</a:t>
            </a:fld>
            <a:endParaRPr lang="en-US">
              <a:solidFill>
                <a:prstClr val="black"/>
              </a:solidFill>
              <a:latin typeface="Calibri" panose="020F0502020204030204"/>
            </a:endParaRPr>
          </a:p>
        </p:txBody>
      </p:sp>
    </p:spTree>
    <p:extLst>
      <p:ext uri="{BB962C8B-B14F-4D97-AF65-F5344CB8AC3E}">
        <p14:creationId xmlns:p14="http://schemas.microsoft.com/office/powerpoint/2010/main" val="662109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it takes some events and expands them to make them extra big and dramatic, and squeezes the less important parts so they’re really small.</a:t>
            </a:r>
          </a:p>
        </p:txBody>
      </p:sp>
      <p:sp>
        <p:nvSpPr>
          <p:cNvPr id="4" name="Slide Number Placeholder 3"/>
          <p:cNvSpPr>
            <a:spLocks noGrp="1"/>
          </p:cNvSpPr>
          <p:nvPr>
            <p:ph type="sldNum" sz="quarter" idx="10"/>
          </p:nvPr>
        </p:nvSpPr>
        <p:spPr/>
        <p:txBody>
          <a:bodyPr/>
          <a:lstStyle/>
          <a:p>
            <a:pPr defTabSz="929305">
              <a:defRPr/>
            </a:pPr>
            <a:fld id="{ECF0748E-B5DF-474F-9994-B39B4BA46E6F}" type="slidenum">
              <a:rPr lang="en-US">
                <a:solidFill>
                  <a:prstClr val="black"/>
                </a:solidFill>
                <a:latin typeface="Calibri" panose="020F0502020204030204"/>
              </a:rPr>
              <a:pPr defTabSz="929305">
                <a:defRPr/>
              </a:pPr>
              <a:t>27</a:t>
            </a:fld>
            <a:endParaRPr lang="en-US">
              <a:solidFill>
                <a:prstClr val="black"/>
              </a:solidFill>
              <a:latin typeface="Calibri" panose="020F0502020204030204"/>
            </a:endParaRPr>
          </a:p>
        </p:txBody>
      </p:sp>
    </p:spTree>
    <p:extLst>
      <p:ext uri="{BB962C8B-B14F-4D97-AF65-F5344CB8AC3E}">
        <p14:creationId xmlns:p14="http://schemas.microsoft.com/office/powerpoint/2010/main" val="4049394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how it looks for the story “Frog”: (*) It starts with some exposition about why the character never gets to stay at home, then shows the (*) parents leaving. Next, (*) we see the character eating, dancing, and making a mess in the house—this part is a little longer, because she’s really enjoying her time alone. Next is the (*) biggest part, where she sees the frog, tries a few things to get it out, and finally gets it out. Because this part is the most dramatic, it takes up a big part of the story. Once that’s over, (*) she cleans up, gets into her pajamas, and watches TV. This part is not so dramatic, so it’s quicker. Finally, (*) her parents come home. At this point, the story is just about done, so this part doesn’t take up a lot of time, either.</a:t>
            </a:r>
          </a:p>
        </p:txBody>
      </p:sp>
      <p:sp>
        <p:nvSpPr>
          <p:cNvPr id="4" name="Slide Number Placeholder 3"/>
          <p:cNvSpPr>
            <a:spLocks noGrp="1"/>
          </p:cNvSpPr>
          <p:nvPr>
            <p:ph type="sldNum" sz="quarter" idx="10"/>
          </p:nvPr>
        </p:nvSpPr>
        <p:spPr/>
        <p:txBody>
          <a:bodyPr/>
          <a:lstStyle/>
          <a:p>
            <a:pPr defTabSz="929305">
              <a:defRPr/>
            </a:pPr>
            <a:fld id="{ECF0748E-B5DF-474F-9994-B39B4BA46E6F}" type="slidenum">
              <a:rPr lang="en-US">
                <a:solidFill>
                  <a:prstClr val="black"/>
                </a:solidFill>
                <a:latin typeface="Calibri" panose="020F0502020204030204"/>
              </a:rPr>
              <a:pPr defTabSz="929305">
                <a:defRPr/>
              </a:pPr>
              <a:t>28</a:t>
            </a:fld>
            <a:endParaRPr lang="en-US">
              <a:solidFill>
                <a:prstClr val="black"/>
              </a:solidFill>
              <a:latin typeface="Calibri" panose="020F0502020204030204"/>
            </a:endParaRPr>
          </a:p>
        </p:txBody>
      </p:sp>
    </p:spTree>
    <p:extLst>
      <p:ext uri="{BB962C8B-B14F-4D97-AF65-F5344CB8AC3E}">
        <p14:creationId xmlns:p14="http://schemas.microsoft.com/office/powerpoint/2010/main" val="3536456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There’s another thing you should notice about the story: Each of these chunks is done in a different way. The exposition is written as (*) a </a:t>
            </a:r>
            <a:r>
              <a:rPr lang="en-US" b="1" dirty="0"/>
              <a:t>summary</a:t>
            </a:r>
            <a:r>
              <a:rPr lang="en-US" dirty="0"/>
              <a:t>, but the part where the parents decide to leave is done (*) as a full </a:t>
            </a:r>
            <a:r>
              <a:rPr lang="en-US" b="1" dirty="0"/>
              <a:t>scene</a:t>
            </a:r>
            <a:r>
              <a:rPr lang="en-US" dirty="0"/>
              <a:t>, with dialogue and more specific actions—it’s like actors have actually come on stage and are acting this part out. Then the part where the character is eating, dancing, and making a mess is done again as a (*) summary: We don’t see every moment of her crazy behavior, just a summary of it. Then comes the big (*) scene: the frog part. This part is done really slowly, so we feel every minute going by. Once that’s over, the character cleans up: This part is done (*) as a summary, too. Finally, when her parents come home, we get to see this again as a (*) scene.</a:t>
            </a:r>
          </a:p>
        </p:txBody>
      </p:sp>
      <p:sp>
        <p:nvSpPr>
          <p:cNvPr id="4" name="Slide Number Placeholder 3"/>
          <p:cNvSpPr>
            <a:spLocks noGrp="1"/>
          </p:cNvSpPr>
          <p:nvPr>
            <p:ph type="sldNum" sz="quarter" idx="10"/>
          </p:nvPr>
        </p:nvSpPr>
        <p:spPr/>
        <p:txBody>
          <a:bodyPr/>
          <a:lstStyle/>
          <a:p>
            <a:pPr defTabSz="929305">
              <a:defRPr/>
            </a:pPr>
            <a:fld id="{ECF0748E-B5DF-474F-9994-B39B4BA46E6F}" type="slidenum">
              <a:rPr lang="en-US">
                <a:solidFill>
                  <a:prstClr val="black"/>
                </a:solidFill>
                <a:latin typeface="Calibri" panose="020F0502020204030204"/>
              </a:rPr>
              <a:pPr defTabSz="929305">
                <a:defRPr/>
              </a:pPr>
              <a:t>29</a:t>
            </a:fld>
            <a:endParaRPr lang="en-US">
              <a:solidFill>
                <a:prstClr val="black"/>
              </a:solidFill>
              <a:latin typeface="Calibri" panose="020F0502020204030204"/>
            </a:endParaRPr>
          </a:p>
        </p:txBody>
      </p:sp>
    </p:spTree>
    <p:extLst>
      <p:ext uri="{BB962C8B-B14F-4D97-AF65-F5344CB8AC3E}">
        <p14:creationId xmlns:p14="http://schemas.microsoft.com/office/powerpoint/2010/main" val="8036612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three different times in the story, we also see a break in time: (*) After the parents leave, there’s a jump ahead in time, then another one (*) after she gets rid of the frog, and (*) another one between her settling back down and when her parents come home. </a:t>
            </a:r>
          </a:p>
          <a:p>
            <a:endParaRPr lang="en-US" dirty="0"/>
          </a:p>
          <a:p>
            <a:r>
              <a:rPr lang="en-US" dirty="0"/>
              <a:t>All of those breaks are there because readers don’t really want to see every minute. Some chunks of time just aren’t that interesting, so you can jump over them to get to the more interesting parts. </a:t>
            </a:r>
          </a:p>
        </p:txBody>
      </p:sp>
      <p:sp>
        <p:nvSpPr>
          <p:cNvPr id="4" name="Slide Number Placeholder 3"/>
          <p:cNvSpPr>
            <a:spLocks noGrp="1"/>
          </p:cNvSpPr>
          <p:nvPr>
            <p:ph type="sldNum" sz="quarter" idx="10"/>
          </p:nvPr>
        </p:nvSpPr>
        <p:spPr/>
        <p:txBody>
          <a:bodyPr/>
          <a:lstStyle/>
          <a:p>
            <a:pPr defTabSz="929305">
              <a:defRPr/>
            </a:pPr>
            <a:fld id="{ECF0748E-B5DF-474F-9994-B39B4BA46E6F}" type="slidenum">
              <a:rPr lang="en-US">
                <a:solidFill>
                  <a:prstClr val="black"/>
                </a:solidFill>
                <a:latin typeface="Calibri" panose="020F0502020204030204"/>
              </a:rPr>
              <a:pPr defTabSz="929305">
                <a:defRPr/>
              </a:pPr>
              <a:t>30</a:t>
            </a:fld>
            <a:endParaRPr lang="en-US">
              <a:solidFill>
                <a:prstClr val="black"/>
              </a:solidFill>
              <a:latin typeface="Calibri" panose="020F0502020204030204"/>
            </a:endParaRPr>
          </a:p>
        </p:txBody>
      </p:sp>
    </p:spTree>
    <p:extLst>
      <p:ext uri="{BB962C8B-B14F-4D97-AF65-F5344CB8AC3E}">
        <p14:creationId xmlns:p14="http://schemas.microsoft.com/office/powerpoint/2010/main" val="1309190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Activity</a:t>
            </a:r>
            <a:r>
              <a:rPr lang="en-US" dirty="0"/>
              <a:t>: Now, think about the story you are writing. Create a diagram like this one, where you plan out which parts are going to be big and which parts are going to be small. Think about which parts will be scenes and which parts you can just summarize, and where you might put time breaks.</a:t>
            </a:r>
          </a:p>
          <a:p>
            <a:endParaRPr lang="en-US" dirty="0"/>
          </a:p>
          <a:p>
            <a:r>
              <a:rPr lang="en-US" b="1" dirty="0"/>
              <a:t>Note to teacher:</a:t>
            </a:r>
            <a:r>
              <a:rPr lang="en-US" dirty="0"/>
              <a:t> Although the example showed scenes and summaries alternating back and forth, they don’t necessarily </a:t>
            </a:r>
            <a:r>
              <a:rPr lang="en-US" i="1" dirty="0"/>
              <a:t>have</a:t>
            </a:r>
            <a:r>
              <a:rPr lang="en-US" dirty="0"/>
              <a:t> to be done that way. Also, the example had three time breaks, but your students’ stories may not need that many. The point is to show them that these are options </a:t>
            </a:r>
            <a:r>
              <a:rPr lang="en-US"/>
              <a:t>that many </a:t>
            </a:r>
            <a:r>
              <a:rPr lang="en-US" dirty="0"/>
              <a:t>writers use.</a:t>
            </a:r>
          </a:p>
        </p:txBody>
      </p:sp>
      <p:sp>
        <p:nvSpPr>
          <p:cNvPr id="4" name="Slide Number Placeholder 3"/>
          <p:cNvSpPr>
            <a:spLocks noGrp="1"/>
          </p:cNvSpPr>
          <p:nvPr>
            <p:ph type="sldNum" sz="quarter" idx="10"/>
          </p:nvPr>
        </p:nvSpPr>
        <p:spPr/>
        <p:txBody>
          <a:bodyPr/>
          <a:lstStyle/>
          <a:p>
            <a:pPr defTabSz="929305">
              <a:defRPr/>
            </a:pPr>
            <a:fld id="{ECF0748E-B5DF-474F-9994-B39B4BA46E6F}" type="slidenum">
              <a:rPr lang="en-US">
                <a:solidFill>
                  <a:prstClr val="black"/>
                </a:solidFill>
                <a:latin typeface="Calibri" panose="020F0502020204030204"/>
              </a:rPr>
              <a:pPr defTabSz="929305">
                <a:defRPr/>
              </a:pPr>
              <a:t>31</a:t>
            </a:fld>
            <a:endParaRPr lang="en-US">
              <a:solidFill>
                <a:prstClr val="black"/>
              </a:solidFill>
              <a:latin typeface="Calibri" panose="020F0502020204030204"/>
            </a:endParaRPr>
          </a:p>
        </p:txBody>
      </p:sp>
    </p:spTree>
    <p:extLst>
      <p:ext uri="{BB962C8B-B14F-4D97-AF65-F5344CB8AC3E}">
        <p14:creationId xmlns:p14="http://schemas.microsoft.com/office/powerpoint/2010/main" val="2241171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a story because it has characters, events, conflict, a climax, and change.</a:t>
            </a:r>
          </a:p>
        </p:txBody>
      </p:sp>
      <p:sp>
        <p:nvSpPr>
          <p:cNvPr id="4" name="Slide Number Placeholder 3"/>
          <p:cNvSpPr>
            <a:spLocks noGrp="1"/>
          </p:cNvSpPr>
          <p:nvPr>
            <p:ph type="sldNum" sz="quarter" idx="5"/>
          </p:nvPr>
        </p:nvSpPr>
        <p:spPr/>
        <p:txBody>
          <a:bodyPr/>
          <a:lstStyle/>
          <a:p>
            <a:fld id="{03178BDF-84F4-4701-B2F9-EA328F81C0CF}" type="slidenum">
              <a:rPr lang="en-US" smtClean="0"/>
              <a:t>9</a:t>
            </a:fld>
            <a:endParaRPr lang="en-US"/>
          </a:p>
        </p:txBody>
      </p:sp>
    </p:spTree>
    <p:extLst>
      <p:ext uri="{BB962C8B-B14F-4D97-AF65-F5344CB8AC3E}">
        <p14:creationId xmlns:p14="http://schemas.microsoft.com/office/powerpoint/2010/main" val="250222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r>
              <a:rPr lang="en-US" dirty="0"/>
              <a:t>Is a story because it has characters, events, conflict, a climax, and change.</a:t>
            </a:r>
          </a:p>
          <a:p>
            <a:endParaRPr lang="en-US" dirty="0"/>
          </a:p>
        </p:txBody>
      </p:sp>
      <p:sp>
        <p:nvSpPr>
          <p:cNvPr id="4" name="Slide Number Placeholder 3"/>
          <p:cNvSpPr>
            <a:spLocks noGrp="1"/>
          </p:cNvSpPr>
          <p:nvPr>
            <p:ph type="sldNum" sz="quarter" idx="5"/>
          </p:nvPr>
        </p:nvSpPr>
        <p:spPr/>
        <p:txBody>
          <a:bodyPr/>
          <a:lstStyle/>
          <a:p>
            <a:fld id="{03178BDF-84F4-4701-B2F9-EA328F81C0CF}" type="slidenum">
              <a:rPr lang="en-US" smtClean="0"/>
              <a:t>10</a:t>
            </a:fld>
            <a:endParaRPr lang="en-US"/>
          </a:p>
        </p:txBody>
      </p:sp>
    </p:spTree>
    <p:extLst>
      <p:ext uri="{BB962C8B-B14F-4D97-AF65-F5344CB8AC3E}">
        <p14:creationId xmlns:p14="http://schemas.microsoft.com/office/powerpoint/2010/main" val="3357011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r>
              <a:rPr lang="en-US" dirty="0"/>
              <a:t>Is a story because it has characters, events, conflict, a climax, and change.</a:t>
            </a:r>
          </a:p>
          <a:p>
            <a:endParaRPr lang="en-US" dirty="0"/>
          </a:p>
        </p:txBody>
      </p:sp>
      <p:sp>
        <p:nvSpPr>
          <p:cNvPr id="4" name="Slide Number Placeholder 3"/>
          <p:cNvSpPr>
            <a:spLocks noGrp="1"/>
          </p:cNvSpPr>
          <p:nvPr>
            <p:ph type="sldNum" sz="quarter" idx="5"/>
          </p:nvPr>
        </p:nvSpPr>
        <p:spPr/>
        <p:txBody>
          <a:bodyPr/>
          <a:lstStyle/>
          <a:p>
            <a:fld id="{03178BDF-84F4-4701-B2F9-EA328F81C0CF}" type="slidenum">
              <a:rPr lang="en-US" smtClean="0"/>
              <a:t>11</a:t>
            </a:fld>
            <a:endParaRPr lang="en-US"/>
          </a:p>
        </p:txBody>
      </p:sp>
    </p:spTree>
    <p:extLst>
      <p:ext uri="{BB962C8B-B14F-4D97-AF65-F5344CB8AC3E}">
        <p14:creationId xmlns:p14="http://schemas.microsoft.com/office/powerpoint/2010/main" val="3557297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 story because it lacks a climax and change for the character.</a:t>
            </a:r>
          </a:p>
        </p:txBody>
      </p:sp>
      <p:sp>
        <p:nvSpPr>
          <p:cNvPr id="4" name="Slide Number Placeholder 3"/>
          <p:cNvSpPr>
            <a:spLocks noGrp="1"/>
          </p:cNvSpPr>
          <p:nvPr>
            <p:ph type="sldNum" sz="quarter" idx="5"/>
          </p:nvPr>
        </p:nvSpPr>
        <p:spPr/>
        <p:txBody>
          <a:bodyPr/>
          <a:lstStyle/>
          <a:p>
            <a:fld id="{03178BDF-84F4-4701-B2F9-EA328F81C0CF}" type="slidenum">
              <a:rPr lang="en-US" smtClean="0"/>
              <a:t>12</a:t>
            </a:fld>
            <a:endParaRPr lang="en-US"/>
          </a:p>
        </p:txBody>
      </p:sp>
    </p:spTree>
    <p:extLst>
      <p:ext uri="{BB962C8B-B14F-4D97-AF65-F5344CB8AC3E}">
        <p14:creationId xmlns:p14="http://schemas.microsoft.com/office/powerpoint/2010/main" val="909718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 story because it lacks a change in the character or real conflict.</a:t>
            </a:r>
          </a:p>
        </p:txBody>
      </p:sp>
      <p:sp>
        <p:nvSpPr>
          <p:cNvPr id="4" name="Slide Number Placeholder 3"/>
          <p:cNvSpPr>
            <a:spLocks noGrp="1"/>
          </p:cNvSpPr>
          <p:nvPr>
            <p:ph type="sldNum" sz="quarter" idx="5"/>
          </p:nvPr>
        </p:nvSpPr>
        <p:spPr/>
        <p:txBody>
          <a:bodyPr/>
          <a:lstStyle/>
          <a:p>
            <a:fld id="{03178BDF-84F4-4701-B2F9-EA328F81C0CF}" type="slidenum">
              <a:rPr lang="en-US" smtClean="0"/>
              <a:t>13</a:t>
            </a:fld>
            <a:endParaRPr lang="en-US"/>
          </a:p>
        </p:txBody>
      </p:sp>
    </p:spTree>
    <p:extLst>
      <p:ext uri="{BB962C8B-B14F-4D97-AF65-F5344CB8AC3E}">
        <p14:creationId xmlns:p14="http://schemas.microsoft.com/office/powerpoint/2010/main" val="3825190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76238" y="698500"/>
            <a:ext cx="62039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95484" y="4421823"/>
            <a:ext cx="5563870" cy="4189095"/>
          </a:xfrm>
          <a:prstGeom prst="rect">
            <a:avLst/>
          </a:prstGeom>
        </p:spPr>
        <p:txBody>
          <a:bodyPr spcFirstLastPara="1" wrap="square" lIns="92915" tIns="92915" rIns="92915" bIns="92915" anchor="t" anchorCtr="0">
            <a:noAutofit/>
          </a:bodyPr>
          <a:lstStyle/>
          <a:p>
            <a:endParaRPr/>
          </a:p>
        </p:txBody>
      </p:sp>
    </p:spTree>
    <p:extLst>
      <p:ext uri="{BB962C8B-B14F-4D97-AF65-F5344CB8AC3E}">
        <p14:creationId xmlns:p14="http://schemas.microsoft.com/office/powerpoint/2010/main" val="3036997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76238" y="698500"/>
            <a:ext cx="62039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95484" y="4421823"/>
            <a:ext cx="5563870" cy="4189095"/>
          </a:xfrm>
          <a:prstGeom prst="rect">
            <a:avLst/>
          </a:prstGeom>
        </p:spPr>
        <p:txBody>
          <a:bodyPr spcFirstLastPara="1" wrap="square" lIns="92915" tIns="92915" rIns="92915" bIns="9291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9fa676b730_0_1:notes"/>
          <p:cNvSpPr>
            <a:spLocks noGrp="1" noRot="1" noChangeAspect="1"/>
          </p:cNvSpPr>
          <p:nvPr>
            <p:ph type="sldImg" idx="2"/>
          </p:nvPr>
        </p:nvSpPr>
        <p:spPr>
          <a:xfrm>
            <a:off x="374650"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9fa676b730_0_1:notes"/>
          <p:cNvSpPr txBox="1">
            <a:spLocks noGrp="1"/>
          </p:cNvSpPr>
          <p:nvPr>
            <p:ph type="body" idx="1"/>
          </p:nvPr>
        </p:nvSpPr>
        <p:spPr>
          <a:xfrm>
            <a:off x="695484" y="4421823"/>
            <a:ext cx="5563870" cy="4189095"/>
          </a:xfrm>
          <a:prstGeom prst="rect">
            <a:avLst/>
          </a:prstGeom>
        </p:spPr>
        <p:txBody>
          <a:bodyPr spcFirstLastPara="1" wrap="square" lIns="92915" tIns="92915" rIns="92915" bIns="9291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4"/>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94" indent="0" algn="ctr">
              <a:buNone/>
              <a:defRPr sz="2000"/>
            </a:lvl2pPr>
            <a:lvl3pPr marL="914389" indent="0" algn="ctr">
              <a:buNone/>
              <a:defRPr sz="1800"/>
            </a:lvl3pPr>
            <a:lvl4pPr marL="1371584" indent="0" algn="ctr">
              <a:buNone/>
              <a:defRPr sz="1600"/>
            </a:lvl4pPr>
            <a:lvl5pPr marL="1828779" indent="0" algn="ctr">
              <a:buNone/>
              <a:defRPr sz="1600"/>
            </a:lvl5pPr>
            <a:lvl6pPr marL="2285973" indent="0" algn="ctr">
              <a:buNone/>
              <a:defRPr sz="1600"/>
            </a:lvl6pPr>
            <a:lvl7pPr marL="2743167" indent="0" algn="ctr">
              <a:buNone/>
              <a:defRPr sz="1600"/>
            </a:lvl7pPr>
            <a:lvl8pPr marL="3200362" indent="0" algn="ctr">
              <a:buNone/>
              <a:defRPr sz="1600"/>
            </a:lvl8pPr>
            <a:lvl9pPr marL="3657556"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1712B6-CACC-4BEE-99A8-37E38B9646C9}"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4212337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1712B6-CACC-4BEE-99A8-37E38B9646C9}"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358904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6"/>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1712B6-CACC-4BEE-99A8-37E38B9646C9}"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3492441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3" y="365128"/>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3"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1" y="6356353"/>
            <a:ext cx="2743200" cy="365125"/>
          </a:xfrm>
          <a:prstGeom prst="rect">
            <a:avLst/>
          </a:prstGeom>
        </p:spPr>
        <p:txBody>
          <a:bodyPr/>
          <a:lstStyle/>
          <a:p>
            <a:fld id="{271712B6-CACC-4BEE-99A8-37E38B9646C9}" type="datetimeFigureOut">
              <a:rPr lang="en-US" smtClean="0"/>
              <a:t>11/10/2020</a:t>
            </a:fld>
            <a:endParaRPr lang="en-US"/>
          </a:p>
        </p:txBody>
      </p:sp>
      <p:sp>
        <p:nvSpPr>
          <p:cNvPr id="5" name="Footer Placeholder 4"/>
          <p:cNvSpPr>
            <a:spLocks noGrp="1"/>
          </p:cNvSpPr>
          <p:nvPr>
            <p:ph type="ftr" sz="quarter" idx="11"/>
          </p:nvPr>
        </p:nvSpPr>
        <p:spPr>
          <a:xfrm>
            <a:off x="4038603" y="6356353"/>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1" y="6356353"/>
            <a:ext cx="2743200" cy="365125"/>
          </a:xfrm>
          <a:prstGeom prst="rect">
            <a:avLst/>
          </a:prstGeom>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256888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194" indent="0">
              <a:buNone/>
              <a:defRPr sz="2000">
                <a:solidFill>
                  <a:schemeClr val="tx1">
                    <a:tint val="75000"/>
                  </a:schemeClr>
                </a:solidFill>
              </a:defRPr>
            </a:lvl2pPr>
            <a:lvl3pPr marL="914389" indent="0">
              <a:buNone/>
              <a:defRPr sz="1800">
                <a:solidFill>
                  <a:schemeClr val="tx1">
                    <a:tint val="75000"/>
                  </a:schemeClr>
                </a:solidFill>
              </a:defRPr>
            </a:lvl3pPr>
            <a:lvl4pPr marL="1371584" indent="0">
              <a:buNone/>
              <a:defRPr sz="1600">
                <a:solidFill>
                  <a:schemeClr val="tx1">
                    <a:tint val="75000"/>
                  </a:schemeClr>
                </a:solidFill>
              </a:defRPr>
            </a:lvl4pPr>
            <a:lvl5pPr marL="1828779" indent="0">
              <a:buNone/>
              <a:defRPr sz="1600">
                <a:solidFill>
                  <a:schemeClr val="tx1">
                    <a:tint val="75000"/>
                  </a:schemeClr>
                </a:solidFill>
              </a:defRPr>
            </a:lvl5pPr>
            <a:lvl6pPr marL="2285973" indent="0">
              <a:buNone/>
              <a:defRPr sz="1600">
                <a:solidFill>
                  <a:schemeClr val="tx1">
                    <a:tint val="75000"/>
                  </a:schemeClr>
                </a:solidFill>
              </a:defRPr>
            </a:lvl6pPr>
            <a:lvl7pPr marL="2743167" indent="0">
              <a:buNone/>
              <a:defRPr sz="1600">
                <a:solidFill>
                  <a:schemeClr val="tx1">
                    <a:tint val="75000"/>
                  </a:schemeClr>
                </a:solidFill>
              </a:defRPr>
            </a:lvl7pPr>
            <a:lvl8pPr marL="3200362" indent="0">
              <a:buNone/>
              <a:defRPr sz="1600">
                <a:solidFill>
                  <a:schemeClr val="tx1">
                    <a:tint val="75000"/>
                  </a:schemeClr>
                </a:solidFill>
              </a:defRPr>
            </a:lvl8pPr>
            <a:lvl9pPr marL="3657556"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1" y="6356353"/>
            <a:ext cx="2743200" cy="365125"/>
          </a:xfrm>
          <a:prstGeom prst="rect">
            <a:avLst/>
          </a:prstGeom>
        </p:spPr>
        <p:txBody>
          <a:bodyPr/>
          <a:lstStyle/>
          <a:p>
            <a:fld id="{271712B6-CACC-4BEE-99A8-37E38B9646C9}" type="datetimeFigureOut">
              <a:rPr lang="en-US" smtClean="0"/>
              <a:t>11/10/2020</a:t>
            </a:fld>
            <a:endParaRPr lang="en-US"/>
          </a:p>
        </p:txBody>
      </p:sp>
      <p:sp>
        <p:nvSpPr>
          <p:cNvPr id="5" name="Footer Placeholder 4"/>
          <p:cNvSpPr>
            <a:spLocks noGrp="1"/>
          </p:cNvSpPr>
          <p:nvPr>
            <p:ph type="ftr" sz="quarter" idx="11"/>
          </p:nvPr>
        </p:nvSpPr>
        <p:spPr>
          <a:xfrm>
            <a:off x="4038603" y="6356353"/>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1" y="6356353"/>
            <a:ext cx="2743200" cy="365125"/>
          </a:xfrm>
          <a:prstGeom prst="rect">
            <a:avLst/>
          </a:prstGeom>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462867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3" y="365128"/>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1" y="6356353"/>
            <a:ext cx="2743200" cy="365125"/>
          </a:xfrm>
          <a:prstGeom prst="rect">
            <a:avLst/>
          </a:prstGeom>
        </p:spPr>
        <p:txBody>
          <a:bodyPr/>
          <a:lstStyle/>
          <a:p>
            <a:fld id="{271712B6-CACC-4BEE-99A8-37E38B9646C9}" type="datetimeFigureOut">
              <a:rPr lang="en-US" smtClean="0"/>
              <a:t>11/10/2020</a:t>
            </a:fld>
            <a:endParaRPr lang="en-US"/>
          </a:p>
        </p:txBody>
      </p:sp>
      <p:sp>
        <p:nvSpPr>
          <p:cNvPr id="6" name="Footer Placeholder 5"/>
          <p:cNvSpPr>
            <a:spLocks noGrp="1"/>
          </p:cNvSpPr>
          <p:nvPr>
            <p:ph type="ftr" sz="quarter" idx="11"/>
          </p:nvPr>
        </p:nvSpPr>
        <p:spPr>
          <a:xfrm>
            <a:off x="4038603" y="6356353"/>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1" y="6356353"/>
            <a:ext cx="2743200" cy="365125"/>
          </a:xfrm>
          <a:prstGeom prst="rect">
            <a:avLst/>
          </a:prstGeom>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3497897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92" y="1681163"/>
            <a:ext cx="5157787" cy="823912"/>
          </a:xfrm>
          <a:prstGeom prst="rect">
            <a:avLst/>
          </a:prstGeom>
        </p:spPr>
        <p:txBody>
          <a:bodyPr anchor="b"/>
          <a:lstStyle>
            <a:lvl1pPr marL="0" indent="0">
              <a:buNone/>
              <a:defRPr sz="2400" b="1"/>
            </a:lvl1pPr>
            <a:lvl2pPr marL="457194" indent="0">
              <a:buNone/>
              <a:defRPr sz="2000" b="1"/>
            </a:lvl2pPr>
            <a:lvl3pPr marL="914389" indent="0">
              <a:buNone/>
              <a:defRPr sz="1800" b="1"/>
            </a:lvl3pPr>
            <a:lvl4pPr marL="1371584" indent="0">
              <a:buNone/>
              <a:defRPr sz="1600" b="1"/>
            </a:lvl4pPr>
            <a:lvl5pPr marL="1828779" indent="0">
              <a:buNone/>
              <a:defRPr sz="1600" b="1"/>
            </a:lvl5pPr>
            <a:lvl6pPr marL="2285973" indent="0">
              <a:buNone/>
              <a:defRPr sz="1600" b="1"/>
            </a:lvl6pPr>
            <a:lvl7pPr marL="2743167" indent="0">
              <a:buNone/>
              <a:defRPr sz="1600" b="1"/>
            </a:lvl7pPr>
            <a:lvl8pPr marL="3200362" indent="0">
              <a:buNone/>
              <a:defRPr sz="1600" b="1"/>
            </a:lvl8pPr>
            <a:lvl9pPr marL="3657556"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92"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7" cy="823912"/>
          </a:xfrm>
          <a:prstGeom prst="rect">
            <a:avLst/>
          </a:prstGeom>
        </p:spPr>
        <p:txBody>
          <a:bodyPr anchor="b"/>
          <a:lstStyle>
            <a:lvl1pPr marL="0" indent="0">
              <a:buNone/>
              <a:defRPr sz="2400" b="1"/>
            </a:lvl1pPr>
            <a:lvl2pPr marL="457194" indent="0">
              <a:buNone/>
              <a:defRPr sz="2000" b="1"/>
            </a:lvl2pPr>
            <a:lvl3pPr marL="914389" indent="0">
              <a:buNone/>
              <a:defRPr sz="1800" b="1"/>
            </a:lvl3pPr>
            <a:lvl4pPr marL="1371584" indent="0">
              <a:buNone/>
              <a:defRPr sz="1600" b="1"/>
            </a:lvl4pPr>
            <a:lvl5pPr marL="1828779" indent="0">
              <a:buNone/>
              <a:defRPr sz="1600" b="1"/>
            </a:lvl5pPr>
            <a:lvl6pPr marL="2285973" indent="0">
              <a:buNone/>
              <a:defRPr sz="1600" b="1"/>
            </a:lvl6pPr>
            <a:lvl7pPr marL="2743167" indent="0">
              <a:buNone/>
              <a:defRPr sz="1600" b="1"/>
            </a:lvl7pPr>
            <a:lvl8pPr marL="3200362" indent="0">
              <a:buNone/>
              <a:defRPr sz="1600" b="1"/>
            </a:lvl8pPr>
            <a:lvl9pPr marL="365755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1" y="6356353"/>
            <a:ext cx="2743200" cy="365125"/>
          </a:xfrm>
          <a:prstGeom prst="rect">
            <a:avLst/>
          </a:prstGeom>
        </p:spPr>
        <p:txBody>
          <a:bodyPr/>
          <a:lstStyle/>
          <a:p>
            <a:fld id="{271712B6-CACC-4BEE-99A8-37E38B9646C9}" type="datetimeFigureOut">
              <a:rPr lang="en-US" smtClean="0"/>
              <a:t>11/10/2020</a:t>
            </a:fld>
            <a:endParaRPr lang="en-US"/>
          </a:p>
        </p:txBody>
      </p:sp>
      <p:sp>
        <p:nvSpPr>
          <p:cNvPr id="8" name="Footer Placeholder 7"/>
          <p:cNvSpPr>
            <a:spLocks noGrp="1"/>
          </p:cNvSpPr>
          <p:nvPr>
            <p:ph type="ftr" sz="quarter" idx="11"/>
          </p:nvPr>
        </p:nvSpPr>
        <p:spPr>
          <a:xfrm>
            <a:off x="4038603" y="6356353"/>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1" y="6356353"/>
            <a:ext cx="2743200" cy="365125"/>
          </a:xfrm>
          <a:prstGeom prst="rect">
            <a:avLst/>
          </a:prstGeom>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3306692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3" y="365128"/>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1" y="6356353"/>
            <a:ext cx="2743200" cy="365125"/>
          </a:xfrm>
          <a:prstGeom prst="rect">
            <a:avLst/>
          </a:prstGeom>
        </p:spPr>
        <p:txBody>
          <a:bodyPr/>
          <a:lstStyle/>
          <a:p>
            <a:fld id="{271712B6-CACC-4BEE-99A8-37E38B9646C9}" type="datetimeFigureOut">
              <a:rPr lang="en-US" smtClean="0"/>
              <a:t>11/10/2020</a:t>
            </a:fld>
            <a:endParaRPr lang="en-US"/>
          </a:p>
        </p:txBody>
      </p:sp>
      <p:sp>
        <p:nvSpPr>
          <p:cNvPr id="4" name="Footer Placeholder 3"/>
          <p:cNvSpPr>
            <a:spLocks noGrp="1"/>
          </p:cNvSpPr>
          <p:nvPr>
            <p:ph type="ftr" sz="quarter" idx="11"/>
          </p:nvPr>
        </p:nvSpPr>
        <p:spPr>
          <a:xfrm>
            <a:off x="4038603" y="6356353"/>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1" y="6356353"/>
            <a:ext cx="2743200" cy="365125"/>
          </a:xfrm>
          <a:prstGeom prst="rect">
            <a:avLst/>
          </a:prstGeom>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38448358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1" y="6356353"/>
            <a:ext cx="2743200" cy="365125"/>
          </a:xfrm>
          <a:prstGeom prst="rect">
            <a:avLst/>
          </a:prstGeom>
        </p:spPr>
        <p:txBody>
          <a:bodyPr/>
          <a:lstStyle/>
          <a:p>
            <a:fld id="{271712B6-CACC-4BEE-99A8-37E38B9646C9}" type="datetimeFigureOut">
              <a:rPr lang="en-US" smtClean="0"/>
              <a:t>11/10/2020</a:t>
            </a:fld>
            <a:endParaRPr lang="en-US"/>
          </a:p>
        </p:txBody>
      </p:sp>
      <p:sp>
        <p:nvSpPr>
          <p:cNvPr id="3" name="Footer Placeholder 2"/>
          <p:cNvSpPr>
            <a:spLocks noGrp="1"/>
          </p:cNvSpPr>
          <p:nvPr>
            <p:ph type="ftr" sz="quarter" idx="11"/>
          </p:nvPr>
        </p:nvSpPr>
        <p:spPr>
          <a:xfrm>
            <a:off x="4038603" y="6356353"/>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1" y="6356353"/>
            <a:ext cx="2743200" cy="365125"/>
          </a:xfrm>
          <a:prstGeom prst="rect">
            <a:avLst/>
          </a:prstGeom>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39284831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7" y="987428"/>
            <a:ext cx="6172201"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2" y="2057400"/>
            <a:ext cx="3932237" cy="3811588"/>
          </a:xfrm>
          <a:prstGeom prst="rect">
            <a:avLst/>
          </a:prstGeom>
        </p:spPr>
        <p:txBody>
          <a:bodyPr/>
          <a:lstStyle>
            <a:lvl1pPr marL="0" indent="0">
              <a:buNone/>
              <a:defRPr sz="1600"/>
            </a:lvl1pPr>
            <a:lvl2pPr marL="457194" indent="0">
              <a:buNone/>
              <a:defRPr sz="1400"/>
            </a:lvl2pPr>
            <a:lvl3pPr marL="914389" indent="0">
              <a:buNone/>
              <a:defRPr sz="1200"/>
            </a:lvl3pPr>
            <a:lvl4pPr marL="1371584" indent="0">
              <a:buNone/>
              <a:defRPr sz="1000"/>
            </a:lvl4pPr>
            <a:lvl5pPr marL="1828779" indent="0">
              <a:buNone/>
              <a:defRPr sz="1000"/>
            </a:lvl5pPr>
            <a:lvl6pPr marL="2285973" indent="0">
              <a:buNone/>
              <a:defRPr sz="1000"/>
            </a:lvl6pPr>
            <a:lvl7pPr marL="2743167" indent="0">
              <a:buNone/>
              <a:defRPr sz="1000"/>
            </a:lvl7pPr>
            <a:lvl8pPr marL="3200362" indent="0">
              <a:buNone/>
              <a:defRPr sz="1000"/>
            </a:lvl8pPr>
            <a:lvl9pPr marL="3657556"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1" y="6356353"/>
            <a:ext cx="2743200" cy="365125"/>
          </a:xfrm>
          <a:prstGeom prst="rect">
            <a:avLst/>
          </a:prstGeom>
        </p:spPr>
        <p:txBody>
          <a:bodyPr/>
          <a:lstStyle/>
          <a:p>
            <a:fld id="{271712B6-CACC-4BEE-99A8-37E38B9646C9}" type="datetimeFigureOut">
              <a:rPr lang="en-US" smtClean="0"/>
              <a:t>11/10/2020</a:t>
            </a:fld>
            <a:endParaRPr lang="en-US"/>
          </a:p>
        </p:txBody>
      </p:sp>
      <p:sp>
        <p:nvSpPr>
          <p:cNvPr id="6" name="Footer Placeholder 5"/>
          <p:cNvSpPr>
            <a:spLocks noGrp="1"/>
          </p:cNvSpPr>
          <p:nvPr>
            <p:ph type="ftr" sz="quarter" idx="11"/>
          </p:nvPr>
        </p:nvSpPr>
        <p:spPr>
          <a:xfrm>
            <a:off x="4038603" y="6356353"/>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1" y="6356353"/>
            <a:ext cx="2743200" cy="365125"/>
          </a:xfrm>
          <a:prstGeom prst="rect">
            <a:avLst/>
          </a:prstGeom>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5840504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7" y="987428"/>
            <a:ext cx="6172201" cy="4873625"/>
          </a:xfrm>
          <a:prstGeom prst="rect">
            <a:avLst/>
          </a:prstGeom>
        </p:spPr>
        <p:txBody>
          <a:bodyPr/>
          <a:lstStyle>
            <a:lvl1pPr marL="0" indent="0">
              <a:buNone/>
              <a:defRPr sz="3200"/>
            </a:lvl1pPr>
            <a:lvl2pPr marL="457194" indent="0">
              <a:buNone/>
              <a:defRPr sz="2800"/>
            </a:lvl2pPr>
            <a:lvl3pPr marL="914389" indent="0">
              <a:buNone/>
              <a:defRPr sz="2400"/>
            </a:lvl3pPr>
            <a:lvl4pPr marL="1371584" indent="0">
              <a:buNone/>
              <a:defRPr sz="2000"/>
            </a:lvl4pPr>
            <a:lvl5pPr marL="1828779" indent="0">
              <a:buNone/>
              <a:defRPr sz="2000"/>
            </a:lvl5pPr>
            <a:lvl6pPr marL="2285973" indent="0">
              <a:buNone/>
              <a:defRPr sz="2000"/>
            </a:lvl6pPr>
            <a:lvl7pPr marL="2743167" indent="0">
              <a:buNone/>
              <a:defRPr sz="2000"/>
            </a:lvl7pPr>
            <a:lvl8pPr marL="3200362" indent="0">
              <a:buNone/>
              <a:defRPr sz="2000"/>
            </a:lvl8pPr>
            <a:lvl9pPr marL="3657556" indent="0">
              <a:buNone/>
              <a:defRPr sz="2000"/>
            </a:lvl9pPr>
          </a:lstStyle>
          <a:p>
            <a:endParaRPr lang="en-US"/>
          </a:p>
        </p:txBody>
      </p:sp>
      <p:sp>
        <p:nvSpPr>
          <p:cNvPr id="4" name="Text Placeholder 3"/>
          <p:cNvSpPr>
            <a:spLocks noGrp="1"/>
          </p:cNvSpPr>
          <p:nvPr>
            <p:ph type="body" sz="half" idx="2"/>
          </p:nvPr>
        </p:nvSpPr>
        <p:spPr>
          <a:xfrm>
            <a:off x="839792" y="2057400"/>
            <a:ext cx="3932237" cy="3811588"/>
          </a:xfrm>
          <a:prstGeom prst="rect">
            <a:avLst/>
          </a:prstGeom>
        </p:spPr>
        <p:txBody>
          <a:bodyPr/>
          <a:lstStyle>
            <a:lvl1pPr marL="0" indent="0">
              <a:buNone/>
              <a:defRPr sz="1600"/>
            </a:lvl1pPr>
            <a:lvl2pPr marL="457194" indent="0">
              <a:buNone/>
              <a:defRPr sz="1400"/>
            </a:lvl2pPr>
            <a:lvl3pPr marL="914389" indent="0">
              <a:buNone/>
              <a:defRPr sz="1200"/>
            </a:lvl3pPr>
            <a:lvl4pPr marL="1371584" indent="0">
              <a:buNone/>
              <a:defRPr sz="1000"/>
            </a:lvl4pPr>
            <a:lvl5pPr marL="1828779" indent="0">
              <a:buNone/>
              <a:defRPr sz="1000"/>
            </a:lvl5pPr>
            <a:lvl6pPr marL="2285973" indent="0">
              <a:buNone/>
              <a:defRPr sz="1000"/>
            </a:lvl6pPr>
            <a:lvl7pPr marL="2743167" indent="0">
              <a:buNone/>
              <a:defRPr sz="1000"/>
            </a:lvl7pPr>
            <a:lvl8pPr marL="3200362" indent="0">
              <a:buNone/>
              <a:defRPr sz="1000"/>
            </a:lvl8pPr>
            <a:lvl9pPr marL="3657556"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1" y="6356353"/>
            <a:ext cx="2743200" cy="365125"/>
          </a:xfrm>
          <a:prstGeom prst="rect">
            <a:avLst/>
          </a:prstGeom>
        </p:spPr>
        <p:txBody>
          <a:bodyPr/>
          <a:lstStyle/>
          <a:p>
            <a:fld id="{271712B6-CACC-4BEE-99A8-37E38B9646C9}" type="datetimeFigureOut">
              <a:rPr lang="en-US" smtClean="0"/>
              <a:t>11/10/2020</a:t>
            </a:fld>
            <a:endParaRPr lang="en-US"/>
          </a:p>
        </p:txBody>
      </p:sp>
      <p:sp>
        <p:nvSpPr>
          <p:cNvPr id="6" name="Footer Placeholder 5"/>
          <p:cNvSpPr>
            <a:spLocks noGrp="1"/>
          </p:cNvSpPr>
          <p:nvPr>
            <p:ph type="ftr" sz="quarter" idx="11"/>
          </p:nvPr>
        </p:nvSpPr>
        <p:spPr>
          <a:xfrm>
            <a:off x="4038603" y="6356353"/>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1" y="6356353"/>
            <a:ext cx="2743200" cy="365125"/>
          </a:xfrm>
          <a:prstGeom prst="rect">
            <a:avLst/>
          </a:prstGeom>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12443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1712B6-CACC-4BEE-99A8-37E38B9646C9}"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20756571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3" y="365128"/>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3"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1" y="6356353"/>
            <a:ext cx="2743200" cy="365125"/>
          </a:xfrm>
          <a:prstGeom prst="rect">
            <a:avLst/>
          </a:prstGeom>
        </p:spPr>
        <p:txBody>
          <a:bodyPr/>
          <a:lstStyle/>
          <a:p>
            <a:fld id="{271712B6-CACC-4BEE-99A8-37E38B9646C9}" type="datetimeFigureOut">
              <a:rPr lang="en-US" smtClean="0"/>
              <a:t>11/10/2020</a:t>
            </a:fld>
            <a:endParaRPr lang="en-US"/>
          </a:p>
        </p:txBody>
      </p:sp>
      <p:sp>
        <p:nvSpPr>
          <p:cNvPr id="5" name="Footer Placeholder 4"/>
          <p:cNvSpPr>
            <a:spLocks noGrp="1"/>
          </p:cNvSpPr>
          <p:nvPr>
            <p:ph type="ftr" sz="quarter" idx="11"/>
          </p:nvPr>
        </p:nvSpPr>
        <p:spPr>
          <a:xfrm>
            <a:off x="4038603" y="6356353"/>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1" y="6356353"/>
            <a:ext cx="2743200" cy="365125"/>
          </a:xfrm>
          <a:prstGeom prst="rect">
            <a:avLst/>
          </a:prstGeom>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2133984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6"/>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1" y="6356353"/>
            <a:ext cx="2743200" cy="365125"/>
          </a:xfrm>
          <a:prstGeom prst="rect">
            <a:avLst/>
          </a:prstGeom>
        </p:spPr>
        <p:txBody>
          <a:bodyPr/>
          <a:lstStyle/>
          <a:p>
            <a:fld id="{271712B6-CACC-4BEE-99A8-37E38B9646C9}" type="datetimeFigureOut">
              <a:rPr lang="en-US" smtClean="0"/>
              <a:t>11/10/2020</a:t>
            </a:fld>
            <a:endParaRPr lang="en-US"/>
          </a:p>
        </p:txBody>
      </p:sp>
      <p:sp>
        <p:nvSpPr>
          <p:cNvPr id="5" name="Footer Placeholder 4"/>
          <p:cNvSpPr>
            <a:spLocks noGrp="1"/>
          </p:cNvSpPr>
          <p:nvPr>
            <p:ph type="ftr" sz="quarter" idx="11"/>
          </p:nvPr>
        </p:nvSpPr>
        <p:spPr>
          <a:xfrm>
            <a:off x="4038603" y="6356353"/>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1" y="6356353"/>
            <a:ext cx="2743200" cy="365125"/>
          </a:xfrm>
          <a:prstGeom prst="rect">
            <a:avLst/>
          </a:prstGeom>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23274686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9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415600" y="3778833"/>
            <a:ext cx="11360800" cy="1056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11296611" y="6217622"/>
            <a:ext cx="7316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199242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3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11296611" y="6217622"/>
            <a:ext cx="7316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727041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11296611" y="6217622"/>
            <a:ext cx="7316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614903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11296611" y="6217622"/>
            <a:ext cx="7316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612975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600" y="593367"/>
            <a:ext cx="113608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11296611" y="6217622"/>
            <a:ext cx="7316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53485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600" y="740800"/>
            <a:ext cx="3744000" cy="1007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415600" y="1852800"/>
            <a:ext cx="3744000" cy="4239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11296611" y="6217622"/>
            <a:ext cx="7316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464678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667" y="600200"/>
            <a:ext cx="8490400" cy="54543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11296611" y="6217622"/>
            <a:ext cx="7316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161814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6096000" y="-167"/>
            <a:ext cx="6096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7" name="Google Shape;37;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354000" y="3737433"/>
            <a:ext cx="5393600" cy="1646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6586000" y="965433"/>
            <a:ext cx="5116000" cy="49269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11296611" y="6217622"/>
            <a:ext cx="7316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40604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4" indent="0">
              <a:buNone/>
              <a:defRPr sz="2000">
                <a:solidFill>
                  <a:schemeClr val="tx1">
                    <a:tint val="75000"/>
                  </a:schemeClr>
                </a:solidFill>
              </a:defRPr>
            </a:lvl2pPr>
            <a:lvl3pPr marL="914389" indent="0">
              <a:buNone/>
              <a:defRPr sz="1800">
                <a:solidFill>
                  <a:schemeClr val="tx1">
                    <a:tint val="75000"/>
                  </a:schemeClr>
                </a:solidFill>
              </a:defRPr>
            </a:lvl3pPr>
            <a:lvl4pPr marL="1371584" indent="0">
              <a:buNone/>
              <a:defRPr sz="1600">
                <a:solidFill>
                  <a:schemeClr val="tx1">
                    <a:tint val="75000"/>
                  </a:schemeClr>
                </a:solidFill>
              </a:defRPr>
            </a:lvl4pPr>
            <a:lvl5pPr marL="1828779" indent="0">
              <a:buNone/>
              <a:defRPr sz="1600">
                <a:solidFill>
                  <a:schemeClr val="tx1">
                    <a:tint val="75000"/>
                  </a:schemeClr>
                </a:solidFill>
              </a:defRPr>
            </a:lvl5pPr>
            <a:lvl6pPr marL="2285973" indent="0">
              <a:buNone/>
              <a:defRPr sz="1600">
                <a:solidFill>
                  <a:schemeClr val="tx1">
                    <a:tint val="75000"/>
                  </a:schemeClr>
                </a:solidFill>
              </a:defRPr>
            </a:lvl6pPr>
            <a:lvl7pPr marL="2743167" indent="0">
              <a:buNone/>
              <a:defRPr sz="1600">
                <a:solidFill>
                  <a:schemeClr val="tx1">
                    <a:tint val="75000"/>
                  </a:schemeClr>
                </a:solidFill>
              </a:defRPr>
            </a:lvl7pPr>
            <a:lvl8pPr marL="3200362" indent="0">
              <a:buNone/>
              <a:defRPr sz="1600">
                <a:solidFill>
                  <a:schemeClr val="tx1">
                    <a:tint val="75000"/>
                  </a:schemeClr>
                </a:solidFill>
              </a:defRPr>
            </a:lvl8pPr>
            <a:lvl9pPr marL="3657556"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1712B6-CACC-4BEE-99A8-37E38B9646C9}"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25258787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600" y="5640767"/>
            <a:ext cx="7998400" cy="80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11296611" y="6217622"/>
            <a:ext cx="7316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00958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600" y="1474833"/>
            <a:ext cx="11360800" cy="26181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415600" y="4202967"/>
            <a:ext cx="11360800" cy="17343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11296611" y="6217622"/>
            <a:ext cx="7316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280091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6611" y="6217622"/>
            <a:ext cx="7316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77418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8F692-1C5E-42D9-B151-52904CDA1D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27D5DF-8953-42D8-B54A-7314A991CB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F86435-22ED-4C14-817D-8F97ABA546F5}"/>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5" name="Footer Placeholder 4">
            <a:extLst>
              <a:ext uri="{FF2B5EF4-FFF2-40B4-BE49-F238E27FC236}">
                <a16:creationId xmlns:a16="http://schemas.microsoft.com/office/drawing/2014/main" id="{910A7516-FB47-49D4-81D3-0A8EAF48F7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E44A7D-B7D2-4313-B022-50689FF64453}"/>
              </a:ext>
            </a:extLst>
          </p:cNvPr>
          <p:cNvSpPr>
            <a:spLocks noGrp="1"/>
          </p:cNvSpPr>
          <p:nvPr>
            <p:ph type="sldNum" sz="quarter" idx="12"/>
          </p:nvPr>
        </p:nvSpPr>
        <p:spPr/>
        <p:txBody>
          <a:bodyPr/>
          <a:lstStyle/>
          <a:p>
            <a:fld id="{8FE38F84-B6FF-4CD1-95DD-28537A5EF544}" type="slidenum">
              <a:rPr lang="en-US" smtClean="0"/>
              <a:t>‹#›</a:t>
            </a:fld>
            <a:endParaRPr lang="en-US"/>
          </a:p>
        </p:txBody>
      </p:sp>
    </p:spTree>
    <p:extLst>
      <p:ext uri="{BB962C8B-B14F-4D97-AF65-F5344CB8AC3E}">
        <p14:creationId xmlns:p14="http://schemas.microsoft.com/office/powerpoint/2010/main" val="16731646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8457E-7D41-463A-B8B5-5F1D5C20F9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9999EB-645B-4CC7-81B4-3B25BF8BF93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FD59FB-1985-4AE4-BAE8-D842F7FD37EC}"/>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5" name="Footer Placeholder 4">
            <a:extLst>
              <a:ext uri="{FF2B5EF4-FFF2-40B4-BE49-F238E27FC236}">
                <a16:creationId xmlns:a16="http://schemas.microsoft.com/office/drawing/2014/main" id="{E58A377A-C2B9-418E-A3CD-B60B8BCC31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952414-A186-427C-9195-ECC038CCEEEB}"/>
              </a:ext>
            </a:extLst>
          </p:cNvPr>
          <p:cNvSpPr>
            <a:spLocks noGrp="1"/>
          </p:cNvSpPr>
          <p:nvPr>
            <p:ph type="sldNum" sz="quarter" idx="12"/>
          </p:nvPr>
        </p:nvSpPr>
        <p:spPr/>
        <p:txBody>
          <a:bodyPr/>
          <a:lstStyle/>
          <a:p>
            <a:fld id="{8FE38F84-B6FF-4CD1-95DD-28537A5EF544}" type="slidenum">
              <a:rPr lang="en-US" smtClean="0"/>
              <a:t>‹#›</a:t>
            </a:fld>
            <a:endParaRPr lang="en-US"/>
          </a:p>
        </p:txBody>
      </p:sp>
    </p:spTree>
    <p:extLst>
      <p:ext uri="{BB962C8B-B14F-4D97-AF65-F5344CB8AC3E}">
        <p14:creationId xmlns:p14="http://schemas.microsoft.com/office/powerpoint/2010/main" val="38242975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136B8-7AB2-4067-9CF3-988EF9324E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F71350-306C-4736-B563-C5A8B45AE9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E4A634-8A73-4670-B41A-204142878F75}"/>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5" name="Footer Placeholder 4">
            <a:extLst>
              <a:ext uri="{FF2B5EF4-FFF2-40B4-BE49-F238E27FC236}">
                <a16:creationId xmlns:a16="http://schemas.microsoft.com/office/drawing/2014/main" id="{DC632945-6EFD-4933-8AF9-1DC4F605E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E4BFC3-0021-4EAF-B84B-2F034CE5E7A5}"/>
              </a:ext>
            </a:extLst>
          </p:cNvPr>
          <p:cNvSpPr>
            <a:spLocks noGrp="1"/>
          </p:cNvSpPr>
          <p:nvPr>
            <p:ph type="sldNum" sz="quarter" idx="12"/>
          </p:nvPr>
        </p:nvSpPr>
        <p:spPr/>
        <p:txBody>
          <a:bodyPr/>
          <a:lstStyle/>
          <a:p>
            <a:fld id="{8FE38F84-B6FF-4CD1-95DD-28537A5EF544}" type="slidenum">
              <a:rPr lang="en-US" smtClean="0"/>
              <a:t>‹#›</a:t>
            </a:fld>
            <a:endParaRPr lang="en-US"/>
          </a:p>
        </p:txBody>
      </p:sp>
    </p:spTree>
    <p:extLst>
      <p:ext uri="{BB962C8B-B14F-4D97-AF65-F5344CB8AC3E}">
        <p14:creationId xmlns:p14="http://schemas.microsoft.com/office/powerpoint/2010/main" val="15734692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53DB8-3B2A-4B87-93C2-7AE01ECCB0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D48351-1AA7-4952-A648-7C70E6CFFA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45ABAD-0BBE-4457-BF81-68AAF32212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E98E07-3C19-4483-86F7-D0F507EEE918}"/>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6" name="Footer Placeholder 5">
            <a:extLst>
              <a:ext uri="{FF2B5EF4-FFF2-40B4-BE49-F238E27FC236}">
                <a16:creationId xmlns:a16="http://schemas.microsoft.com/office/drawing/2014/main" id="{26D9DF6E-F384-4E28-AEFF-E274098550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6BB5A3-1B8A-4566-822A-06F6E3C02E84}"/>
              </a:ext>
            </a:extLst>
          </p:cNvPr>
          <p:cNvSpPr>
            <a:spLocks noGrp="1"/>
          </p:cNvSpPr>
          <p:nvPr>
            <p:ph type="sldNum" sz="quarter" idx="12"/>
          </p:nvPr>
        </p:nvSpPr>
        <p:spPr/>
        <p:txBody>
          <a:bodyPr/>
          <a:lstStyle/>
          <a:p>
            <a:fld id="{8FE38F84-B6FF-4CD1-95DD-28537A5EF544}" type="slidenum">
              <a:rPr lang="en-US" smtClean="0"/>
              <a:t>‹#›</a:t>
            </a:fld>
            <a:endParaRPr lang="en-US"/>
          </a:p>
        </p:txBody>
      </p:sp>
    </p:spTree>
    <p:extLst>
      <p:ext uri="{BB962C8B-B14F-4D97-AF65-F5344CB8AC3E}">
        <p14:creationId xmlns:p14="http://schemas.microsoft.com/office/powerpoint/2010/main" val="38979504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C2A84-4871-4FAF-A95E-971A73C909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23C06D-CA86-4104-85F7-A98C54139D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8E44E64-0270-4870-8B10-C0D11E8605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4D805C-E63A-4F82-B1E6-52917E8846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989F46-B86E-41C4-A19F-A7F3772A582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65A0CC-199C-4D62-BBC3-22C1BCEC5740}"/>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8" name="Footer Placeholder 7">
            <a:extLst>
              <a:ext uri="{FF2B5EF4-FFF2-40B4-BE49-F238E27FC236}">
                <a16:creationId xmlns:a16="http://schemas.microsoft.com/office/drawing/2014/main" id="{FC12DEF2-3B38-4BCE-8123-7CF37EA812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B68068-594F-48F1-A283-208C96EC1C70}"/>
              </a:ext>
            </a:extLst>
          </p:cNvPr>
          <p:cNvSpPr>
            <a:spLocks noGrp="1"/>
          </p:cNvSpPr>
          <p:nvPr>
            <p:ph type="sldNum" sz="quarter" idx="12"/>
          </p:nvPr>
        </p:nvSpPr>
        <p:spPr/>
        <p:txBody>
          <a:bodyPr/>
          <a:lstStyle/>
          <a:p>
            <a:fld id="{8FE38F84-B6FF-4CD1-95DD-28537A5EF544}" type="slidenum">
              <a:rPr lang="en-US" smtClean="0"/>
              <a:t>‹#›</a:t>
            </a:fld>
            <a:endParaRPr lang="en-US"/>
          </a:p>
        </p:txBody>
      </p:sp>
    </p:spTree>
    <p:extLst>
      <p:ext uri="{BB962C8B-B14F-4D97-AF65-F5344CB8AC3E}">
        <p14:creationId xmlns:p14="http://schemas.microsoft.com/office/powerpoint/2010/main" val="14894026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Lesson-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10924-7379-466E-B961-05ACAF17E2FA}"/>
              </a:ext>
            </a:extLst>
          </p:cNvPr>
          <p:cNvSpPr>
            <a:spLocks noGrp="1"/>
          </p:cNvSpPr>
          <p:nvPr>
            <p:ph type="title"/>
          </p:nvPr>
        </p:nvSpPr>
        <p:spPr>
          <a:xfrm>
            <a:off x="1211345" y="3232149"/>
            <a:ext cx="9772650" cy="732631"/>
          </a:xfrm>
        </p:spPr>
        <p:txBody>
          <a:bodyPr>
            <a:normAutofit/>
          </a:bodyPr>
          <a:lstStyle>
            <a:lvl1pPr algn="ctr">
              <a:defRPr sz="4000">
                <a:solidFill>
                  <a:schemeClr val="bg1"/>
                </a:solidFill>
                <a:latin typeface="Raleway" panose="020B0003030101060003"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3727AEC0-7DB3-414B-AA8F-041A748FD464}"/>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4" name="Footer Placeholder 3">
            <a:extLst>
              <a:ext uri="{FF2B5EF4-FFF2-40B4-BE49-F238E27FC236}">
                <a16:creationId xmlns:a16="http://schemas.microsoft.com/office/drawing/2014/main" id="{A0FEFC4F-1108-44C3-A1B9-474025EAEF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4D88F1-6FBB-4FDC-968C-81EE601C7401}"/>
              </a:ext>
            </a:extLst>
          </p:cNvPr>
          <p:cNvSpPr>
            <a:spLocks noGrp="1"/>
          </p:cNvSpPr>
          <p:nvPr>
            <p:ph type="sldNum" sz="quarter" idx="12"/>
          </p:nvPr>
        </p:nvSpPr>
        <p:spPr/>
        <p:txBody>
          <a:bodyPr/>
          <a:lstStyle/>
          <a:p>
            <a:fld id="{8FE38F84-B6FF-4CD1-95DD-28537A5EF544}" type="slidenum">
              <a:rPr lang="en-US" smtClean="0"/>
              <a:t>‹#›</a:t>
            </a:fld>
            <a:endParaRPr lang="en-US"/>
          </a:p>
        </p:txBody>
      </p:sp>
      <p:pic>
        <p:nvPicPr>
          <p:cNvPr id="7" name="Picture 6">
            <a:extLst>
              <a:ext uri="{FF2B5EF4-FFF2-40B4-BE49-F238E27FC236}">
                <a16:creationId xmlns:a16="http://schemas.microsoft.com/office/drawing/2014/main" id="{991323FE-D7DD-4850-9DF8-0293C5A420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33257" y="1761929"/>
            <a:ext cx="1128826" cy="1127255"/>
          </a:xfrm>
          <a:prstGeom prst="rect">
            <a:avLst/>
          </a:prstGeom>
        </p:spPr>
      </p:pic>
      <p:sp>
        <p:nvSpPr>
          <p:cNvPr id="8" name="TextBox 7">
            <a:extLst>
              <a:ext uri="{FF2B5EF4-FFF2-40B4-BE49-F238E27FC236}">
                <a16:creationId xmlns:a16="http://schemas.microsoft.com/office/drawing/2014/main" id="{50D85D60-378C-4691-82CC-CEBA973B6190}"/>
              </a:ext>
            </a:extLst>
          </p:cNvPr>
          <p:cNvSpPr txBox="1"/>
          <p:nvPr userDrawn="1"/>
        </p:nvSpPr>
        <p:spPr>
          <a:xfrm>
            <a:off x="11268075" y="6448425"/>
            <a:ext cx="838200" cy="307777"/>
          </a:xfrm>
          <a:prstGeom prst="rect">
            <a:avLst/>
          </a:prstGeom>
          <a:noFill/>
        </p:spPr>
        <p:txBody>
          <a:bodyPr wrap="square" rtlCol="0">
            <a:spAutoFit/>
          </a:bodyPr>
          <a:lstStyle/>
          <a:p>
            <a:pPr algn="r"/>
            <a:r>
              <a:rPr lang="en-US" sz="1400" dirty="0">
                <a:solidFill>
                  <a:schemeClr val="bg1"/>
                </a:solidFill>
                <a:latin typeface="Raleway" panose="020B0003030101060003" pitchFamily="34" charset="0"/>
                <a:hlinkClick r:id="rId3" action="ppaction://hlinksldjump"/>
              </a:rPr>
              <a:t>MENU</a:t>
            </a:r>
            <a:endParaRPr lang="en-US" dirty="0">
              <a:solidFill>
                <a:schemeClr val="bg1"/>
              </a:solidFill>
              <a:latin typeface="Raleway" panose="020B0003030101060003" pitchFamily="34" charset="0"/>
            </a:endParaRPr>
          </a:p>
        </p:txBody>
      </p:sp>
    </p:spTree>
    <p:extLst>
      <p:ext uri="{BB962C8B-B14F-4D97-AF65-F5344CB8AC3E}">
        <p14:creationId xmlns:p14="http://schemas.microsoft.com/office/powerpoint/2010/main" val="1413571908"/>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Mini-Lesson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10924-7379-466E-B961-05ACAF17E2FA}"/>
              </a:ext>
            </a:extLst>
          </p:cNvPr>
          <p:cNvSpPr>
            <a:spLocks noGrp="1"/>
          </p:cNvSpPr>
          <p:nvPr>
            <p:ph type="title"/>
          </p:nvPr>
        </p:nvSpPr>
        <p:spPr>
          <a:xfrm>
            <a:off x="1276350" y="400049"/>
            <a:ext cx="9772650" cy="732631"/>
          </a:xfrm>
        </p:spPr>
        <p:txBody>
          <a:bodyPr>
            <a:normAutofit/>
          </a:bodyPr>
          <a:lstStyle>
            <a:lvl1pPr>
              <a:defRPr sz="3600">
                <a:solidFill>
                  <a:schemeClr val="bg1"/>
                </a:solidFill>
                <a:latin typeface="Raleway" panose="020B0003030101060003"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3727AEC0-7DB3-414B-AA8F-041A748FD464}"/>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4" name="Footer Placeholder 3">
            <a:extLst>
              <a:ext uri="{FF2B5EF4-FFF2-40B4-BE49-F238E27FC236}">
                <a16:creationId xmlns:a16="http://schemas.microsoft.com/office/drawing/2014/main" id="{A0FEFC4F-1108-44C3-A1B9-474025EAEF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4D88F1-6FBB-4FDC-968C-81EE601C7401}"/>
              </a:ext>
            </a:extLst>
          </p:cNvPr>
          <p:cNvSpPr>
            <a:spLocks noGrp="1"/>
          </p:cNvSpPr>
          <p:nvPr>
            <p:ph type="sldNum" sz="quarter" idx="12"/>
          </p:nvPr>
        </p:nvSpPr>
        <p:spPr/>
        <p:txBody>
          <a:bodyPr/>
          <a:lstStyle/>
          <a:p>
            <a:fld id="{8FE38F84-B6FF-4CD1-95DD-28537A5EF544}" type="slidenum">
              <a:rPr lang="en-US" smtClean="0"/>
              <a:t>‹#›</a:t>
            </a:fld>
            <a:endParaRPr lang="en-US"/>
          </a:p>
        </p:txBody>
      </p:sp>
      <p:pic>
        <p:nvPicPr>
          <p:cNvPr id="7" name="Picture 6">
            <a:extLst>
              <a:ext uri="{FF2B5EF4-FFF2-40B4-BE49-F238E27FC236}">
                <a16:creationId xmlns:a16="http://schemas.microsoft.com/office/drawing/2014/main" id="{991323FE-D7DD-4850-9DF8-0293C5A420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693" y="400050"/>
            <a:ext cx="733652" cy="732631"/>
          </a:xfrm>
          <a:prstGeom prst="rect">
            <a:avLst/>
          </a:prstGeom>
        </p:spPr>
      </p:pic>
      <p:sp>
        <p:nvSpPr>
          <p:cNvPr id="8" name="TextBox 7">
            <a:extLst>
              <a:ext uri="{FF2B5EF4-FFF2-40B4-BE49-F238E27FC236}">
                <a16:creationId xmlns:a16="http://schemas.microsoft.com/office/drawing/2014/main" id="{AF59AEEA-C751-4AD9-8824-26C35F83A502}"/>
              </a:ext>
            </a:extLst>
          </p:cNvPr>
          <p:cNvSpPr txBox="1"/>
          <p:nvPr userDrawn="1"/>
        </p:nvSpPr>
        <p:spPr>
          <a:xfrm>
            <a:off x="11268075" y="6448425"/>
            <a:ext cx="838200" cy="307777"/>
          </a:xfrm>
          <a:prstGeom prst="rect">
            <a:avLst/>
          </a:prstGeom>
          <a:noFill/>
        </p:spPr>
        <p:txBody>
          <a:bodyPr wrap="square" rtlCol="0">
            <a:spAutoFit/>
          </a:bodyPr>
          <a:lstStyle/>
          <a:p>
            <a:pPr algn="r"/>
            <a:r>
              <a:rPr lang="en-US" sz="1400" dirty="0">
                <a:solidFill>
                  <a:schemeClr val="bg1"/>
                </a:solidFill>
                <a:latin typeface="Raleway" panose="020B0003030101060003" pitchFamily="34" charset="0"/>
                <a:hlinkClick r:id="rId3" action="ppaction://hlinksldjump"/>
              </a:rPr>
              <a:t>MENU</a:t>
            </a:r>
            <a:endParaRPr lang="en-US" dirty="0">
              <a:solidFill>
                <a:schemeClr val="bg1"/>
              </a:solidFill>
              <a:latin typeface="Raleway" panose="020B0003030101060003" pitchFamily="34" charset="0"/>
            </a:endParaRPr>
          </a:p>
        </p:txBody>
      </p:sp>
    </p:spTree>
    <p:extLst>
      <p:ext uri="{BB962C8B-B14F-4D97-AF65-F5344CB8AC3E}">
        <p14:creationId xmlns:p14="http://schemas.microsoft.com/office/powerpoint/2010/main" val="4291052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1712B6-CACC-4BEE-99A8-37E38B9646C9}"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32379030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Men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10924-7379-466E-B961-05ACAF17E2FA}"/>
              </a:ext>
            </a:extLst>
          </p:cNvPr>
          <p:cNvSpPr>
            <a:spLocks noGrp="1"/>
          </p:cNvSpPr>
          <p:nvPr>
            <p:ph type="title"/>
          </p:nvPr>
        </p:nvSpPr>
        <p:spPr>
          <a:xfrm>
            <a:off x="1276350" y="400049"/>
            <a:ext cx="9772650" cy="732631"/>
          </a:xfrm>
        </p:spPr>
        <p:txBody>
          <a:bodyPr>
            <a:normAutofit/>
          </a:bodyPr>
          <a:lstStyle>
            <a:lvl1pPr>
              <a:defRPr sz="3600">
                <a:solidFill>
                  <a:schemeClr val="bg1"/>
                </a:solidFill>
                <a:latin typeface="Raleway" panose="020B0003030101060003"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3727AEC0-7DB3-414B-AA8F-041A748FD464}"/>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4" name="Footer Placeholder 3">
            <a:extLst>
              <a:ext uri="{FF2B5EF4-FFF2-40B4-BE49-F238E27FC236}">
                <a16:creationId xmlns:a16="http://schemas.microsoft.com/office/drawing/2014/main" id="{A0FEFC4F-1108-44C3-A1B9-474025EAEF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4D88F1-6FBB-4FDC-968C-81EE601C7401}"/>
              </a:ext>
            </a:extLst>
          </p:cNvPr>
          <p:cNvSpPr>
            <a:spLocks noGrp="1"/>
          </p:cNvSpPr>
          <p:nvPr>
            <p:ph type="sldNum" sz="quarter" idx="12"/>
          </p:nvPr>
        </p:nvSpPr>
        <p:spPr/>
        <p:txBody>
          <a:bodyPr/>
          <a:lstStyle/>
          <a:p>
            <a:fld id="{8FE38F84-B6FF-4CD1-95DD-28537A5EF544}" type="slidenum">
              <a:rPr lang="en-US" smtClean="0"/>
              <a:t>‹#›</a:t>
            </a:fld>
            <a:endParaRPr lang="en-US"/>
          </a:p>
        </p:txBody>
      </p:sp>
      <p:pic>
        <p:nvPicPr>
          <p:cNvPr id="7" name="Picture 6">
            <a:extLst>
              <a:ext uri="{FF2B5EF4-FFF2-40B4-BE49-F238E27FC236}">
                <a16:creationId xmlns:a16="http://schemas.microsoft.com/office/drawing/2014/main" id="{991323FE-D7DD-4850-9DF8-0293C5A420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693" y="400050"/>
            <a:ext cx="733652" cy="732631"/>
          </a:xfrm>
          <a:prstGeom prst="rect">
            <a:avLst/>
          </a:prstGeom>
        </p:spPr>
      </p:pic>
    </p:spTree>
    <p:extLst>
      <p:ext uri="{BB962C8B-B14F-4D97-AF65-F5344CB8AC3E}">
        <p14:creationId xmlns:p14="http://schemas.microsoft.com/office/powerpoint/2010/main" val="28268966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10924-7379-466E-B961-05ACAF17E2FA}"/>
              </a:ext>
            </a:extLst>
          </p:cNvPr>
          <p:cNvSpPr>
            <a:spLocks noGrp="1"/>
          </p:cNvSpPr>
          <p:nvPr>
            <p:ph type="title"/>
          </p:nvPr>
        </p:nvSpPr>
        <p:spPr/>
        <p:txBody>
          <a:bodyPr>
            <a:normAutofit/>
          </a:bodyPr>
          <a:lstStyle>
            <a:lvl1pPr>
              <a:defRPr sz="3600">
                <a:solidFill>
                  <a:schemeClr val="bg1"/>
                </a:solidFill>
                <a:latin typeface="Raleway" panose="020B0003030101060003"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3727AEC0-7DB3-414B-AA8F-041A748FD464}"/>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4" name="Footer Placeholder 3">
            <a:extLst>
              <a:ext uri="{FF2B5EF4-FFF2-40B4-BE49-F238E27FC236}">
                <a16:creationId xmlns:a16="http://schemas.microsoft.com/office/drawing/2014/main" id="{A0FEFC4F-1108-44C3-A1B9-474025EAEF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4D88F1-6FBB-4FDC-968C-81EE601C7401}"/>
              </a:ext>
            </a:extLst>
          </p:cNvPr>
          <p:cNvSpPr>
            <a:spLocks noGrp="1"/>
          </p:cNvSpPr>
          <p:nvPr>
            <p:ph type="sldNum" sz="quarter" idx="12"/>
          </p:nvPr>
        </p:nvSpPr>
        <p:spPr/>
        <p:txBody>
          <a:bodyPr/>
          <a:lstStyle/>
          <a:p>
            <a:fld id="{8FE38F84-B6FF-4CD1-95DD-28537A5EF544}" type="slidenum">
              <a:rPr lang="en-US" smtClean="0"/>
              <a:t>‹#›</a:t>
            </a:fld>
            <a:endParaRPr lang="en-US"/>
          </a:p>
        </p:txBody>
      </p:sp>
    </p:spTree>
    <p:extLst>
      <p:ext uri="{BB962C8B-B14F-4D97-AF65-F5344CB8AC3E}">
        <p14:creationId xmlns:p14="http://schemas.microsoft.com/office/powerpoint/2010/main" val="14327507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7B826D-E2AE-4050-BAF1-CE7353562603}"/>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3" name="Footer Placeholder 2">
            <a:extLst>
              <a:ext uri="{FF2B5EF4-FFF2-40B4-BE49-F238E27FC236}">
                <a16:creationId xmlns:a16="http://schemas.microsoft.com/office/drawing/2014/main" id="{3A43545E-A792-44AB-914C-32FCBB81BB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2451EA-9176-4244-B2E4-E263EB318A07}"/>
              </a:ext>
            </a:extLst>
          </p:cNvPr>
          <p:cNvSpPr>
            <a:spLocks noGrp="1"/>
          </p:cNvSpPr>
          <p:nvPr>
            <p:ph type="sldNum" sz="quarter" idx="12"/>
          </p:nvPr>
        </p:nvSpPr>
        <p:spPr/>
        <p:txBody>
          <a:bodyPr/>
          <a:lstStyle/>
          <a:p>
            <a:fld id="{8FE38F84-B6FF-4CD1-95DD-28537A5EF544}" type="slidenum">
              <a:rPr lang="en-US" smtClean="0"/>
              <a:t>‹#›</a:t>
            </a:fld>
            <a:endParaRPr lang="en-US"/>
          </a:p>
        </p:txBody>
      </p:sp>
      <p:sp>
        <p:nvSpPr>
          <p:cNvPr id="5" name="TextBox 4">
            <a:extLst>
              <a:ext uri="{FF2B5EF4-FFF2-40B4-BE49-F238E27FC236}">
                <a16:creationId xmlns:a16="http://schemas.microsoft.com/office/drawing/2014/main" id="{D685C563-2639-4C35-A656-6167CF10DB45}"/>
              </a:ext>
            </a:extLst>
          </p:cNvPr>
          <p:cNvSpPr txBox="1"/>
          <p:nvPr userDrawn="1"/>
        </p:nvSpPr>
        <p:spPr>
          <a:xfrm>
            <a:off x="11268075" y="6448425"/>
            <a:ext cx="838200" cy="307777"/>
          </a:xfrm>
          <a:prstGeom prst="rect">
            <a:avLst/>
          </a:prstGeom>
          <a:noFill/>
        </p:spPr>
        <p:txBody>
          <a:bodyPr wrap="square" rtlCol="0">
            <a:spAutoFit/>
          </a:bodyPr>
          <a:lstStyle/>
          <a:p>
            <a:pPr algn="r"/>
            <a:r>
              <a:rPr lang="en-US" sz="1400" dirty="0">
                <a:solidFill>
                  <a:schemeClr val="bg1"/>
                </a:solidFill>
                <a:latin typeface="Raleway" panose="020B0003030101060003" pitchFamily="34" charset="0"/>
                <a:hlinkClick r:id="rId2" action="ppaction://hlinksldjump"/>
              </a:rPr>
              <a:t>MENU</a:t>
            </a:r>
            <a:endParaRPr lang="en-US" dirty="0">
              <a:solidFill>
                <a:schemeClr val="bg1"/>
              </a:solidFill>
              <a:latin typeface="Raleway" panose="020B0003030101060003" pitchFamily="34" charset="0"/>
            </a:endParaRPr>
          </a:p>
        </p:txBody>
      </p:sp>
    </p:spTree>
    <p:extLst>
      <p:ext uri="{BB962C8B-B14F-4D97-AF65-F5344CB8AC3E}">
        <p14:creationId xmlns:p14="http://schemas.microsoft.com/office/powerpoint/2010/main" val="23591476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7B2D0-6D33-4201-A6AA-1A83DAEC7B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FE854B-1626-4A25-94A2-E2B35D7CDC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6F44F1-2184-4693-B19A-DDF3321F59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CFF3E8-DF39-455A-A6A1-1558E072A6C9}"/>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6" name="Footer Placeholder 5">
            <a:extLst>
              <a:ext uri="{FF2B5EF4-FFF2-40B4-BE49-F238E27FC236}">
                <a16:creationId xmlns:a16="http://schemas.microsoft.com/office/drawing/2014/main" id="{0FDD001C-1402-4392-91B1-39D73F9E6A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3A14A7-D7D5-4C10-A932-17FC41DABE54}"/>
              </a:ext>
            </a:extLst>
          </p:cNvPr>
          <p:cNvSpPr>
            <a:spLocks noGrp="1"/>
          </p:cNvSpPr>
          <p:nvPr>
            <p:ph type="sldNum" sz="quarter" idx="12"/>
          </p:nvPr>
        </p:nvSpPr>
        <p:spPr/>
        <p:txBody>
          <a:bodyPr/>
          <a:lstStyle/>
          <a:p>
            <a:fld id="{8FE38F84-B6FF-4CD1-95DD-28537A5EF544}" type="slidenum">
              <a:rPr lang="en-US" smtClean="0"/>
              <a:t>‹#›</a:t>
            </a:fld>
            <a:endParaRPr lang="en-US"/>
          </a:p>
        </p:txBody>
      </p:sp>
    </p:spTree>
    <p:extLst>
      <p:ext uri="{BB962C8B-B14F-4D97-AF65-F5344CB8AC3E}">
        <p14:creationId xmlns:p14="http://schemas.microsoft.com/office/powerpoint/2010/main" val="36851870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5B5DC-4269-4D01-A029-58399DAF74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8A04D5-427D-4032-B241-4BAB28FD62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65E2D3-7954-4FF1-BA61-E15D38645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04A6D4-1496-4C79-AEEB-9287A3ED89E8}"/>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6" name="Footer Placeholder 5">
            <a:extLst>
              <a:ext uri="{FF2B5EF4-FFF2-40B4-BE49-F238E27FC236}">
                <a16:creationId xmlns:a16="http://schemas.microsoft.com/office/drawing/2014/main" id="{285A0A24-8485-4B6D-86A9-56B25A886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6D1347-6207-4111-9075-741D0A3177E8}"/>
              </a:ext>
            </a:extLst>
          </p:cNvPr>
          <p:cNvSpPr>
            <a:spLocks noGrp="1"/>
          </p:cNvSpPr>
          <p:nvPr>
            <p:ph type="sldNum" sz="quarter" idx="12"/>
          </p:nvPr>
        </p:nvSpPr>
        <p:spPr/>
        <p:txBody>
          <a:bodyPr/>
          <a:lstStyle/>
          <a:p>
            <a:fld id="{8FE38F84-B6FF-4CD1-95DD-28537A5EF544}" type="slidenum">
              <a:rPr lang="en-US" smtClean="0"/>
              <a:t>‹#›</a:t>
            </a:fld>
            <a:endParaRPr lang="en-US"/>
          </a:p>
        </p:txBody>
      </p:sp>
    </p:spTree>
    <p:extLst>
      <p:ext uri="{BB962C8B-B14F-4D97-AF65-F5344CB8AC3E}">
        <p14:creationId xmlns:p14="http://schemas.microsoft.com/office/powerpoint/2010/main" val="14071639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C9484-F5A2-4946-80B2-BD4C1CA2E9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CB41DA-11E4-43C4-A15D-8B022F7AA05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C28D5E-F478-43DD-90ED-DDD8D4C19409}"/>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5" name="Footer Placeholder 4">
            <a:extLst>
              <a:ext uri="{FF2B5EF4-FFF2-40B4-BE49-F238E27FC236}">
                <a16:creationId xmlns:a16="http://schemas.microsoft.com/office/drawing/2014/main" id="{D72D5C57-1F14-41A9-A4AF-51438EFD4C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A62758-8C8A-4C86-ABA7-746F58F91FAE}"/>
              </a:ext>
            </a:extLst>
          </p:cNvPr>
          <p:cNvSpPr>
            <a:spLocks noGrp="1"/>
          </p:cNvSpPr>
          <p:nvPr>
            <p:ph type="sldNum" sz="quarter" idx="12"/>
          </p:nvPr>
        </p:nvSpPr>
        <p:spPr/>
        <p:txBody>
          <a:bodyPr/>
          <a:lstStyle/>
          <a:p>
            <a:fld id="{8FE38F84-B6FF-4CD1-95DD-28537A5EF544}" type="slidenum">
              <a:rPr lang="en-US" smtClean="0"/>
              <a:t>‹#›</a:t>
            </a:fld>
            <a:endParaRPr lang="en-US"/>
          </a:p>
        </p:txBody>
      </p:sp>
    </p:spTree>
    <p:extLst>
      <p:ext uri="{BB962C8B-B14F-4D97-AF65-F5344CB8AC3E}">
        <p14:creationId xmlns:p14="http://schemas.microsoft.com/office/powerpoint/2010/main" val="32555878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E81ED4-E0D5-4E9F-AFE7-931914A768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882285-1D4C-487B-BC2C-FB2268C8990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CAA5CF-B704-423A-B552-EF603044D02E}"/>
              </a:ext>
            </a:extLst>
          </p:cNvPr>
          <p:cNvSpPr>
            <a:spLocks noGrp="1"/>
          </p:cNvSpPr>
          <p:nvPr>
            <p:ph type="dt" sz="half" idx="10"/>
          </p:nvPr>
        </p:nvSpPr>
        <p:spPr/>
        <p:txBody>
          <a:bodyPr/>
          <a:lstStyle/>
          <a:p>
            <a:fld id="{B05B5F86-55DC-4747-B719-DD3A5856DB5E}" type="datetimeFigureOut">
              <a:rPr lang="en-US" smtClean="0"/>
              <a:t>11/10/2020</a:t>
            </a:fld>
            <a:endParaRPr lang="en-US"/>
          </a:p>
        </p:txBody>
      </p:sp>
      <p:sp>
        <p:nvSpPr>
          <p:cNvPr id="5" name="Footer Placeholder 4">
            <a:extLst>
              <a:ext uri="{FF2B5EF4-FFF2-40B4-BE49-F238E27FC236}">
                <a16:creationId xmlns:a16="http://schemas.microsoft.com/office/drawing/2014/main" id="{93938893-1612-4435-A7B2-1B0443F361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65E29-9CB9-4534-8962-52F326020C6A}"/>
              </a:ext>
            </a:extLst>
          </p:cNvPr>
          <p:cNvSpPr>
            <a:spLocks noGrp="1"/>
          </p:cNvSpPr>
          <p:nvPr>
            <p:ph type="sldNum" sz="quarter" idx="12"/>
          </p:nvPr>
        </p:nvSpPr>
        <p:spPr/>
        <p:txBody>
          <a:bodyPr/>
          <a:lstStyle/>
          <a:p>
            <a:fld id="{8FE38F84-B6FF-4CD1-95DD-28537A5EF544}" type="slidenum">
              <a:rPr lang="en-US" smtClean="0"/>
              <a:t>‹#›</a:t>
            </a:fld>
            <a:endParaRPr lang="en-US"/>
          </a:p>
        </p:txBody>
      </p:sp>
    </p:spTree>
    <p:extLst>
      <p:ext uri="{BB962C8B-B14F-4D97-AF65-F5344CB8AC3E}">
        <p14:creationId xmlns:p14="http://schemas.microsoft.com/office/powerpoint/2010/main" val="1954609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2" y="1681163"/>
            <a:ext cx="5157787" cy="823912"/>
          </a:xfrm>
        </p:spPr>
        <p:txBody>
          <a:bodyPr anchor="b"/>
          <a:lstStyle>
            <a:lvl1pPr marL="0" indent="0">
              <a:buNone/>
              <a:defRPr sz="2400" b="1"/>
            </a:lvl1pPr>
            <a:lvl2pPr marL="457194" indent="0">
              <a:buNone/>
              <a:defRPr sz="2000" b="1"/>
            </a:lvl2pPr>
            <a:lvl3pPr marL="914389" indent="0">
              <a:buNone/>
              <a:defRPr sz="1800" b="1"/>
            </a:lvl3pPr>
            <a:lvl4pPr marL="1371584" indent="0">
              <a:buNone/>
              <a:defRPr sz="1600" b="1"/>
            </a:lvl4pPr>
            <a:lvl5pPr marL="1828779" indent="0">
              <a:buNone/>
              <a:defRPr sz="1600" b="1"/>
            </a:lvl5pPr>
            <a:lvl6pPr marL="2285973" indent="0">
              <a:buNone/>
              <a:defRPr sz="1600" b="1"/>
            </a:lvl6pPr>
            <a:lvl7pPr marL="2743167" indent="0">
              <a:buNone/>
              <a:defRPr sz="1600" b="1"/>
            </a:lvl7pPr>
            <a:lvl8pPr marL="3200362" indent="0">
              <a:buNone/>
              <a:defRPr sz="1600" b="1"/>
            </a:lvl8pPr>
            <a:lvl9pPr marL="3657556"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92"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7" cy="823912"/>
          </a:xfrm>
        </p:spPr>
        <p:txBody>
          <a:bodyPr anchor="b"/>
          <a:lstStyle>
            <a:lvl1pPr marL="0" indent="0">
              <a:buNone/>
              <a:defRPr sz="2400" b="1"/>
            </a:lvl1pPr>
            <a:lvl2pPr marL="457194" indent="0">
              <a:buNone/>
              <a:defRPr sz="2000" b="1"/>
            </a:lvl2pPr>
            <a:lvl3pPr marL="914389" indent="0">
              <a:buNone/>
              <a:defRPr sz="1800" b="1"/>
            </a:lvl3pPr>
            <a:lvl4pPr marL="1371584" indent="0">
              <a:buNone/>
              <a:defRPr sz="1600" b="1"/>
            </a:lvl4pPr>
            <a:lvl5pPr marL="1828779" indent="0">
              <a:buNone/>
              <a:defRPr sz="1600" b="1"/>
            </a:lvl5pPr>
            <a:lvl6pPr marL="2285973" indent="0">
              <a:buNone/>
              <a:defRPr sz="1600" b="1"/>
            </a:lvl6pPr>
            <a:lvl7pPr marL="2743167" indent="0">
              <a:buNone/>
              <a:defRPr sz="1600" b="1"/>
            </a:lvl7pPr>
            <a:lvl8pPr marL="3200362" indent="0">
              <a:buNone/>
              <a:defRPr sz="1600" b="1"/>
            </a:lvl8pPr>
            <a:lvl9pPr marL="365755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1712B6-CACC-4BEE-99A8-37E38B9646C9}"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2459741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1712B6-CACC-4BEE-99A8-37E38B9646C9}"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3912360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1712B6-CACC-4BEE-99A8-37E38B9646C9}"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3273036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7"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194" indent="0">
              <a:buNone/>
              <a:defRPr sz="1400"/>
            </a:lvl2pPr>
            <a:lvl3pPr marL="914389" indent="0">
              <a:buNone/>
              <a:defRPr sz="1200"/>
            </a:lvl3pPr>
            <a:lvl4pPr marL="1371584" indent="0">
              <a:buNone/>
              <a:defRPr sz="1000"/>
            </a:lvl4pPr>
            <a:lvl5pPr marL="1828779" indent="0">
              <a:buNone/>
              <a:defRPr sz="1000"/>
            </a:lvl5pPr>
            <a:lvl6pPr marL="2285973" indent="0">
              <a:buNone/>
              <a:defRPr sz="1000"/>
            </a:lvl6pPr>
            <a:lvl7pPr marL="2743167" indent="0">
              <a:buNone/>
              <a:defRPr sz="1000"/>
            </a:lvl7pPr>
            <a:lvl8pPr marL="3200362" indent="0">
              <a:buNone/>
              <a:defRPr sz="1000"/>
            </a:lvl8pPr>
            <a:lvl9pPr marL="365755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1712B6-CACC-4BEE-99A8-37E38B9646C9}"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412838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7" y="987428"/>
            <a:ext cx="6172201" cy="4873625"/>
          </a:xfrm>
        </p:spPr>
        <p:txBody>
          <a:bodyPr/>
          <a:lstStyle>
            <a:lvl1pPr marL="0" indent="0">
              <a:buNone/>
              <a:defRPr sz="3200"/>
            </a:lvl1pPr>
            <a:lvl2pPr marL="457194" indent="0">
              <a:buNone/>
              <a:defRPr sz="2800"/>
            </a:lvl2pPr>
            <a:lvl3pPr marL="914389" indent="0">
              <a:buNone/>
              <a:defRPr sz="2400"/>
            </a:lvl3pPr>
            <a:lvl4pPr marL="1371584" indent="0">
              <a:buNone/>
              <a:defRPr sz="2000"/>
            </a:lvl4pPr>
            <a:lvl5pPr marL="1828779" indent="0">
              <a:buNone/>
              <a:defRPr sz="2000"/>
            </a:lvl5pPr>
            <a:lvl6pPr marL="2285973" indent="0">
              <a:buNone/>
              <a:defRPr sz="2000"/>
            </a:lvl6pPr>
            <a:lvl7pPr marL="2743167" indent="0">
              <a:buNone/>
              <a:defRPr sz="2000"/>
            </a:lvl7pPr>
            <a:lvl8pPr marL="3200362" indent="0">
              <a:buNone/>
              <a:defRPr sz="2000"/>
            </a:lvl8pPr>
            <a:lvl9pPr marL="3657556" indent="0">
              <a:buNone/>
              <a:defRPr sz="2000"/>
            </a:lvl9pPr>
          </a:lstStyle>
          <a:p>
            <a:endParaRPr lang="en-US"/>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194" indent="0">
              <a:buNone/>
              <a:defRPr sz="1400"/>
            </a:lvl2pPr>
            <a:lvl3pPr marL="914389" indent="0">
              <a:buNone/>
              <a:defRPr sz="1200"/>
            </a:lvl3pPr>
            <a:lvl4pPr marL="1371584" indent="0">
              <a:buNone/>
              <a:defRPr sz="1000"/>
            </a:lvl4pPr>
            <a:lvl5pPr marL="1828779" indent="0">
              <a:buNone/>
              <a:defRPr sz="1000"/>
            </a:lvl5pPr>
            <a:lvl6pPr marL="2285973" indent="0">
              <a:buNone/>
              <a:defRPr sz="1000"/>
            </a:lvl6pPr>
            <a:lvl7pPr marL="2743167" indent="0">
              <a:buNone/>
              <a:defRPr sz="1000"/>
            </a:lvl7pPr>
            <a:lvl8pPr marL="3200362" indent="0">
              <a:buNone/>
              <a:defRPr sz="1000"/>
            </a:lvl8pPr>
            <a:lvl9pPr marL="365755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1712B6-CACC-4BEE-99A8-37E38B9646C9}"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351C6-7FE3-4919-86BD-508B0FBAACF7}" type="slidenum">
              <a:rPr lang="en-US" smtClean="0"/>
              <a:t>‹#›</a:t>
            </a:fld>
            <a:endParaRPr lang="en-US"/>
          </a:p>
        </p:txBody>
      </p:sp>
    </p:spTree>
    <p:extLst>
      <p:ext uri="{BB962C8B-B14F-4D97-AF65-F5344CB8AC3E}">
        <p14:creationId xmlns:p14="http://schemas.microsoft.com/office/powerpoint/2010/main" val="364289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theme" Target="../theme/theme4.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3" y="36512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3"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1712B6-CACC-4BEE-99A8-37E38B9646C9}" type="datetimeFigureOut">
              <a:rPr lang="en-US" smtClean="0"/>
              <a:t>11/10/2020</a:t>
            </a:fld>
            <a:endParaRPr lang="en-US"/>
          </a:p>
        </p:txBody>
      </p:sp>
      <p:sp>
        <p:nvSpPr>
          <p:cNvPr id="5" name="Footer Placeholder 4"/>
          <p:cNvSpPr>
            <a:spLocks noGrp="1"/>
          </p:cNvSpPr>
          <p:nvPr>
            <p:ph type="ftr" sz="quarter" idx="3"/>
          </p:nvPr>
        </p:nvSpPr>
        <p:spPr>
          <a:xfrm>
            <a:off x="4038603"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0351C6-7FE3-4919-86BD-508B0FBAACF7}" type="slidenum">
              <a:rPr lang="en-US" smtClean="0"/>
              <a:t>‹#›</a:t>
            </a:fld>
            <a:endParaRPr lang="en-US"/>
          </a:p>
        </p:txBody>
      </p:sp>
    </p:spTree>
    <p:extLst>
      <p:ext uri="{BB962C8B-B14F-4D97-AF65-F5344CB8AC3E}">
        <p14:creationId xmlns:p14="http://schemas.microsoft.com/office/powerpoint/2010/main" val="347559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8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7" indent="-228597" algn="l" defTabSz="91438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91" indent="-228597" algn="l" defTabSz="91438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87" indent="-228597" algn="l" defTabSz="91438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81" indent="-228597" algn="l" defTabSz="91438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76" indent="-228597" algn="l" defTabSz="91438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70" indent="-228597" algn="l" defTabSz="91438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64" indent="-228597" algn="l" defTabSz="91438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60" indent="-228597" algn="l" defTabSz="91438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55" indent="-228597" algn="l" defTabSz="91438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9" rtl="0" eaLnBrk="1" latinLnBrk="0" hangingPunct="1">
        <a:defRPr sz="1800" kern="1200">
          <a:solidFill>
            <a:schemeClr val="tx1"/>
          </a:solidFill>
          <a:latin typeface="+mn-lt"/>
          <a:ea typeface="+mn-ea"/>
          <a:cs typeface="+mn-cs"/>
        </a:defRPr>
      </a:lvl1pPr>
      <a:lvl2pPr marL="457194" algn="l" defTabSz="914389" rtl="0" eaLnBrk="1" latinLnBrk="0" hangingPunct="1">
        <a:defRPr sz="1800" kern="1200">
          <a:solidFill>
            <a:schemeClr val="tx1"/>
          </a:solidFill>
          <a:latin typeface="+mn-lt"/>
          <a:ea typeface="+mn-ea"/>
          <a:cs typeface="+mn-cs"/>
        </a:defRPr>
      </a:lvl2pPr>
      <a:lvl3pPr marL="914389" algn="l" defTabSz="914389" rtl="0" eaLnBrk="1" latinLnBrk="0" hangingPunct="1">
        <a:defRPr sz="1800" kern="1200">
          <a:solidFill>
            <a:schemeClr val="tx1"/>
          </a:solidFill>
          <a:latin typeface="+mn-lt"/>
          <a:ea typeface="+mn-ea"/>
          <a:cs typeface="+mn-cs"/>
        </a:defRPr>
      </a:lvl3pPr>
      <a:lvl4pPr marL="1371584" algn="l" defTabSz="914389" rtl="0" eaLnBrk="1" latinLnBrk="0" hangingPunct="1">
        <a:defRPr sz="1800" kern="1200">
          <a:solidFill>
            <a:schemeClr val="tx1"/>
          </a:solidFill>
          <a:latin typeface="+mn-lt"/>
          <a:ea typeface="+mn-ea"/>
          <a:cs typeface="+mn-cs"/>
        </a:defRPr>
      </a:lvl4pPr>
      <a:lvl5pPr marL="1828779" algn="l" defTabSz="914389" rtl="0" eaLnBrk="1" latinLnBrk="0" hangingPunct="1">
        <a:defRPr sz="1800" kern="1200">
          <a:solidFill>
            <a:schemeClr val="tx1"/>
          </a:solidFill>
          <a:latin typeface="+mn-lt"/>
          <a:ea typeface="+mn-ea"/>
          <a:cs typeface="+mn-cs"/>
        </a:defRPr>
      </a:lvl5pPr>
      <a:lvl6pPr marL="2285973" algn="l" defTabSz="914389" rtl="0" eaLnBrk="1" latinLnBrk="0" hangingPunct="1">
        <a:defRPr sz="1800" kern="1200">
          <a:solidFill>
            <a:schemeClr val="tx1"/>
          </a:solidFill>
          <a:latin typeface="+mn-lt"/>
          <a:ea typeface="+mn-ea"/>
          <a:cs typeface="+mn-cs"/>
        </a:defRPr>
      </a:lvl6pPr>
      <a:lvl7pPr marL="2743167" algn="l" defTabSz="914389" rtl="0" eaLnBrk="1" latinLnBrk="0" hangingPunct="1">
        <a:defRPr sz="1800" kern="1200">
          <a:solidFill>
            <a:schemeClr val="tx1"/>
          </a:solidFill>
          <a:latin typeface="+mn-lt"/>
          <a:ea typeface="+mn-ea"/>
          <a:cs typeface="+mn-cs"/>
        </a:defRPr>
      </a:lvl7pPr>
      <a:lvl8pPr marL="3200362" algn="l" defTabSz="914389" rtl="0" eaLnBrk="1" latinLnBrk="0" hangingPunct="1">
        <a:defRPr sz="1800" kern="1200">
          <a:solidFill>
            <a:schemeClr val="tx1"/>
          </a:solidFill>
          <a:latin typeface="+mn-lt"/>
          <a:ea typeface="+mn-ea"/>
          <a:cs typeface="+mn-cs"/>
        </a:defRPr>
      </a:lvl8pPr>
      <a:lvl9pPr marL="3657556" algn="l" defTabSz="9143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a:extLst>
              <a:ext uri="{FF2B5EF4-FFF2-40B4-BE49-F238E27FC236}">
                <a16:creationId xmlns:a16="http://schemas.microsoft.com/office/drawing/2014/main" id="{01F955BB-226B-4408-8543-46D8C78A2B45}"/>
              </a:ext>
            </a:extLst>
          </p:cNvPr>
          <p:cNvSpPr/>
          <p:nvPr userDrawn="1"/>
        </p:nvSpPr>
        <p:spPr>
          <a:xfrm>
            <a:off x="127003"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a:t>iRespond Graph</a:t>
            </a:r>
          </a:p>
        </p:txBody>
      </p:sp>
      <p:grpSp>
        <p:nvGrpSpPr>
          <p:cNvPr id="37" name="CorrectBarGroup">
            <a:extLst>
              <a:ext uri="{FF2B5EF4-FFF2-40B4-BE49-F238E27FC236}">
                <a16:creationId xmlns:a16="http://schemas.microsoft.com/office/drawing/2014/main" id="{3E8F4DBF-5CF7-4CD4-9FA6-86BABE563188}"/>
              </a:ext>
            </a:extLst>
          </p:cNvPr>
          <p:cNvGrpSpPr/>
          <p:nvPr userDrawn="1"/>
        </p:nvGrpSpPr>
        <p:grpSpPr>
          <a:xfrm>
            <a:off x="1270004" y="3175000"/>
            <a:ext cx="2667001" cy="2540000"/>
            <a:chOff x="1270000" y="3175000"/>
            <a:chExt cx="2667000" cy="2540000"/>
          </a:xfrm>
        </p:grpSpPr>
        <p:sp>
          <p:nvSpPr>
            <p:cNvPr id="9" name="CorrectBar0">
              <a:extLst>
                <a:ext uri="{FF2B5EF4-FFF2-40B4-BE49-F238E27FC236}">
                  <a16:creationId xmlns:a16="http://schemas.microsoft.com/office/drawing/2014/main" id="{F54C5761-94D6-4A51-8AC7-97587BC5EBED}"/>
                </a:ext>
              </a:extLst>
            </p:cNvPr>
            <p:cNvSpPr/>
            <p:nvPr userDrawn="1"/>
          </p:nvSpPr>
          <p:spPr>
            <a:xfrm>
              <a:off x="1270000" y="3175000"/>
              <a:ext cx="1079500" cy="2540000"/>
            </a:xfrm>
            <a:prstGeom prst="rect">
              <a:avLst/>
            </a:prstGeom>
            <a:solidFill>
              <a:srgbClr val="22FF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CorrectBar1">
              <a:extLst>
                <a:ext uri="{FF2B5EF4-FFF2-40B4-BE49-F238E27FC236}">
                  <a16:creationId xmlns:a16="http://schemas.microsoft.com/office/drawing/2014/main" id="{5F15F140-E03D-4978-86FF-9494DC41B862}"/>
                </a:ext>
              </a:extLst>
            </p:cNvPr>
            <p:cNvSpPr/>
            <p:nvPr userDrawn="1"/>
          </p:nvSpPr>
          <p:spPr>
            <a:xfrm>
              <a:off x="2857500" y="4445000"/>
              <a:ext cx="1079500" cy="1270000"/>
            </a:xfrm>
            <a:prstGeom prst="rect">
              <a:avLst/>
            </a:prstGeom>
            <a:solidFill>
              <a:srgbClr val="22FF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35" name="PercentLabelGroup">
            <a:extLst>
              <a:ext uri="{FF2B5EF4-FFF2-40B4-BE49-F238E27FC236}">
                <a16:creationId xmlns:a16="http://schemas.microsoft.com/office/drawing/2014/main" id="{A288411F-B67E-4EF8-854A-FE32276A311E}"/>
              </a:ext>
            </a:extLst>
          </p:cNvPr>
          <p:cNvGrpSpPr/>
          <p:nvPr userDrawn="1"/>
        </p:nvGrpSpPr>
        <p:grpSpPr>
          <a:xfrm>
            <a:off x="1270000" y="1270001"/>
            <a:ext cx="7429500" cy="317500"/>
            <a:chOff x="1270000" y="1270000"/>
            <a:chExt cx="7429500" cy="317500"/>
          </a:xfrm>
        </p:grpSpPr>
        <p:sp>
          <p:nvSpPr>
            <p:cNvPr id="8" name="PercentLabel0">
              <a:extLst>
                <a:ext uri="{FF2B5EF4-FFF2-40B4-BE49-F238E27FC236}">
                  <a16:creationId xmlns:a16="http://schemas.microsoft.com/office/drawing/2014/main" id="{0D27470E-E2AA-4E34-BDE9-07B0AF9B04E4}"/>
                </a:ext>
              </a:extLst>
            </p:cNvPr>
            <p:cNvSpPr/>
            <p:nvPr userDrawn="1"/>
          </p:nvSpPr>
          <p:spPr>
            <a:xfrm>
              <a:off x="12700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sp>
          <p:nvSpPr>
            <p:cNvPr id="11" name="PercentLabel1">
              <a:extLst>
                <a:ext uri="{FF2B5EF4-FFF2-40B4-BE49-F238E27FC236}">
                  <a16:creationId xmlns:a16="http://schemas.microsoft.com/office/drawing/2014/main" id="{4D6A2AB8-0FC9-40B5-BADA-5D0A6BBE8AAD}"/>
                </a:ext>
              </a:extLst>
            </p:cNvPr>
            <p:cNvSpPr/>
            <p:nvPr userDrawn="1"/>
          </p:nvSpPr>
          <p:spPr>
            <a:xfrm>
              <a:off x="28575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33%</a:t>
              </a:r>
            </a:p>
          </p:txBody>
        </p:sp>
        <p:sp>
          <p:nvSpPr>
            <p:cNvPr id="14" name="PercentLabel2">
              <a:extLst>
                <a:ext uri="{FF2B5EF4-FFF2-40B4-BE49-F238E27FC236}">
                  <a16:creationId xmlns:a16="http://schemas.microsoft.com/office/drawing/2014/main" id="{73C1E77B-1A30-4D48-995D-5535F4E2F6FA}"/>
                </a:ext>
              </a:extLst>
            </p:cNvPr>
            <p:cNvSpPr/>
            <p:nvPr userDrawn="1"/>
          </p:nvSpPr>
          <p:spPr>
            <a:xfrm>
              <a:off x="44450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7" name="PercentLabel3">
              <a:extLst>
                <a:ext uri="{FF2B5EF4-FFF2-40B4-BE49-F238E27FC236}">
                  <a16:creationId xmlns:a16="http://schemas.microsoft.com/office/drawing/2014/main" id="{506D21D6-1D2E-4EB0-B839-6E27CE4862F2}"/>
                </a:ext>
              </a:extLst>
            </p:cNvPr>
            <p:cNvSpPr/>
            <p:nvPr userDrawn="1"/>
          </p:nvSpPr>
          <p:spPr>
            <a:xfrm>
              <a:off x="60325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20" name="PercentLabel4">
              <a:extLst>
                <a:ext uri="{FF2B5EF4-FFF2-40B4-BE49-F238E27FC236}">
                  <a16:creationId xmlns:a16="http://schemas.microsoft.com/office/drawing/2014/main" id="{C6CDDADC-326E-4C8B-974D-B0C5E400F1FD}"/>
                </a:ext>
              </a:extLst>
            </p:cNvPr>
            <p:cNvSpPr/>
            <p:nvPr userDrawn="1"/>
          </p:nvSpPr>
          <p:spPr>
            <a:xfrm>
              <a:off x="76200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grpSp>
      <p:grpSp>
        <p:nvGrpSpPr>
          <p:cNvPr id="38" name="IncorrectBarGroup">
            <a:extLst>
              <a:ext uri="{FF2B5EF4-FFF2-40B4-BE49-F238E27FC236}">
                <a16:creationId xmlns:a16="http://schemas.microsoft.com/office/drawing/2014/main" id="{F19637D6-A9CF-41FF-93AC-642DC5E43FEC}"/>
              </a:ext>
            </a:extLst>
          </p:cNvPr>
          <p:cNvGrpSpPr/>
          <p:nvPr userDrawn="1"/>
        </p:nvGrpSpPr>
        <p:grpSpPr>
          <a:xfrm>
            <a:off x="4444999" y="1905000"/>
            <a:ext cx="4254500" cy="3810000"/>
            <a:chOff x="4445000" y="1905000"/>
            <a:chExt cx="4254500" cy="3810000"/>
          </a:xfrm>
        </p:grpSpPr>
        <p:sp>
          <p:nvSpPr>
            <p:cNvPr id="15" name="IncorrectBar2">
              <a:extLst>
                <a:ext uri="{FF2B5EF4-FFF2-40B4-BE49-F238E27FC236}">
                  <a16:creationId xmlns:a16="http://schemas.microsoft.com/office/drawing/2014/main" id="{D3C938C7-F7CA-45C4-B529-DABF03B0E9C9}"/>
                </a:ext>
              </a:extLst>
            </p:cNvPr>
            <p:cNvSpPr/>
            <p:nvPr userDrawn="1"/>
          </p:nvSpPr>
          <p:spPr>
            <a:xfrm>
              <a:off x="4445000" y="1905000"/>
              <a:ext cx="1079500" cy="3810000"/>
            </a:xfrm>
            <a:prstGeom prst="rect">
              <a:avLst/>
            </a:prstGeom>
            <a:solidFill>
              <a:srgbClr val="FF22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IncorrectBar3">
              <a:extLst>
                <a:ext uri="{FF2B5EF4-FFF2-40B4-BE49-F238E27FC236}">
                  <a16:creationId xmlns:a16="http://schemas.microsoft.com/office/drawing/2014/main" id="{A42B46A3-15A6-43FE-97E8-29508232BD95}"/>
                </a:ext>
              </a:extLst>
            </p:cNvPr>
            <p:cNvSpPr/>
            <p:nvPr userDrawn="1"/>
          </p:nvSpPr>
          <p:spPr>
            <a:xfrm>
              <a:off x="6032500" y="1905000"/>
              <a:ext cx="1079500" cy="3810000"/>
            </a:xfrm>
            <a:prstGeom prst="rect">
              <a:avLst/>
            </a:prstGeom>
            <a:solidFill>
              <a:srgbClr val="FF22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IncorrectBar4">
              <a:extLst>
                <a:ext uri="{FF2B5EF4-FFF2-40B4-BE49-F238E27FC236}">
                  <a16:creationId xmlns:a16="http://schemas.microsoft.com/office/drawing/2014/main" id="{314E2B7A-F8F8-449F-A889-63406F3F7CF4}"/>
                </a:ext>
              </a:extLst>
            </p:cNvPr>
            <p:cNvSpPr/>
            <p:nvPr userDrawn="1"/>
          </p:nvSpPr>
          <p:spPr>
            <a:xfrm>
              <a:off x="7620000" y="3175000"/>
              <a:ext cx="1079500" cy="2540000"/>
            </a:xfrm>
            <a:prstGeom prst="rect">
              <a:avLst/>
            </a:prstGeom>
            <a:solidFill>
              <a:srgbClr val="FF22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33" name="XLabelGroup">
            <a:extLst>
              <a:ext uri="{FF2B5EF4-FFF2-40B4-BE49-F238E27FC236}">
                <a16:creationId xmlns:a16="http://schemas.microsoft.com/office/drawing/2014/main" id="{80BD9458-C7FA-4A9E-A928-DD83B006EF8D}"/>
              </a:ext>
            </a:extLst>
          </p:cNvPr>
          <p:cNvGrpSpPr/>
          <p:nvPr userDrawn="1"/>
        </p:nvGrpSpPr>
        <p:grpSpPr>
          <a:xfrm>
            <a:off x="1270000" y="5842001"/>
            <a:ext cx="7429500" cy="317500"/>
            <a:chOff x="1270000" y="5842000"/>
            <a:chExt cx="7429500" cy="317500"/>
          </a:xfrm>
        </p:grpSpPr>
        <p:sp>
          <p:nvSpPr>
            <p:cNvPr id="10" name="XValueLabel0">
              <a:extLst>
                <a:ext uri="{FF2B5EF4-FFF2-40B4-BE49-F238E27FC236}">
                  <a16:creationId xmlns:a16="http://schemas.microsoft.com/office/drawing/2014/main" id="{EF9C7DAA-955B-433A-9573-8780D21FB3DA}"/>
                </a:ext>
              </a:extLst>
            </p:cNvPr>
            <p:cNvSpPr/>
            <p:nvPr userDrawn="1"/>
          </p:nvSpPr>
          <p:spPr>
            <a:xfrm>
              <a:off x="12700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A*</a:t>
              </a:r>
            </a:p>
          </p:txBody>
        </p:sp>
        <p:sp>
          <p:nvSpPr>
            <p:cNvPr id="13" name="XValueLabel1">
              <a:extLst>
                <a:ext uri="{FF2B5EF4-FFF2-40B4-BE49-F238E27FC236}">
                  <a16:creationId xmlns:a16="http://schemas.microsoft.com/office/drawing/2014/main" id="{9260DAB5-6BB0-4CCF-AAD5-4FF74F47A0B5}"/>
                </a:ext>
              </a:extLst>
            </p:cNvPr>
            <p:cNvSpPr/>
            <p:nvPr userDrawn="1"/>
          </p:nvSpPr>
          <p:spPr>
            <a:xfrm>
              <a:off x="28575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B*</a:t>
              </a:r>
            </a:p>
          </p:txBody>
        </p:sp>
        <p:sp>
          <p:nvSpPr>
            <p:cNvPr id="16" name="XValueLabel2">
              <a:extLst>
                <a:ext uri="{FF2B5EF4-FFF2-40B4-BE49-F238E27FC236}">
                  <a16:creationId xmlns:a16="http://schemas.microsoft.com/office/drawing/2014/main" id="{BC61C5A5-A634-478E-B4BC-D8DF24B9A179}"/>
                </a:ext>
              </a:extLst>
            </p:cNvPr>
            <p:cNvSpPr/>
            <p:nvPr userDrawn="1"/>
          </p:nvSpPr>
          <p:spPr>
            <a:xfrm>
              <a:off x="44450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C</a:t>
              </a:r>
            </a:p>
          </p:txBody>
        </p:sp>
        <p:sp>
          <p:nvSpPr>
            <p:cNvPr id="19" name="XValueLabel3">
              <a:extLst>
                <a:ext uri="{FF2B5EF4-FFF2-40B4-BE49-F238E27FC236}">
                  <a16:creationId xmlns:a16="http://schemas.microsoft.com/office/drawing/2014/main" id="{5AAA9068-F07A-4857-B16D-A65B2C69B54B}"/>
                </a:ext>
              </a:extLst>
            </p:cNvPr>
            <p:cNvSpPr/>
            <p:nvPr userDrawn="1"/>
          </p:nvSpPr>
          <p:spPr>
            <a:xfrm>
              <a:off x="60325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D</a:t>
              </a:r>
            </a:p>
          </p:txBody>
        </p:sp>
        <p:sp>
          <p:nvSpPr>
            <p:cNvPr id="22" name="XValueLabel4">
              <a:extLst>
                <a:ext uri="{FF2B5EF4-FFF2-40B4-BE49-F238E27FC236}">
                  <a16:creationId xmlns:a16="http://schemas.microsoft.com/office/drawing/2014/main" id="{AC1F5DD1-E2E0-47A5-BDBC-30048E3DB5F7}"/>
                </a:ext>
              </a:extLst>
            </p:cNvPr>
            <p:cNvSpPr/>
            <p:nvPr userDrawn="1"/>
          </p:nvSpPr>
          <p:spPr>
            <a:xfrm>
              <a:off x="76200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E</a:t>
              </a:r>
            </a:p>
          </p:txBody>
        </p:sp>
      </p:grpSp>
      <p:grpSp>
        <p:nvGrpSpPr>
          <p:cNvPr id="36" name="AxisLineGroup">
            <a:extLst>
              <a:ext uri="{FF2B5EF4-FFF2-40B4-BE49-F238E27FC236}">
                <a16:creationId xmlns:a16="http://schemas.microsoft.com/office/drawing/2014/main" id="{1AE30BE7-8925-43A1-8F4C-9E5852DFBF18}"/>
              </a:ext>
            </a:extLst>
          </p:cNvPr>
          <p:cNvGrpSpPr/>
          <p:nvPr userDrawn="1"/>
        </p:nvGrpSpPr>
        <p:grpSpPr>
          <a:xfrm>
            <a:off x="888999" y="1587500"/>
            <a:ext cx="8001001" cy="4127500"/>
            <a:chOff x="889000" y="1587500"/>
            <a:chExt cx="8001000" cy="4127500"/>
          </a:xfrm>
        </p:grpSpPr>
        <p:cxnSp>
          <p:nvCxnSpPr>
            <p:cNvPr id="23" name="XAxisLine">
              <a:extLst>
                <a:ext uri="{FF2B5EF4-FFF2-40B4-BE49-F238E27FC236}">
                  <a16:creationId xmlns:a16="http://schemas.microsoft.com/office/drawing/2014/main" id="{3436A5B2-BEF4-4979-AD24-38B0046E87AD}"/>
                </a:ext>
              </a:extLst>
            </p:cNvPr>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a:extLst>
                <a:ext uri="{FF2B5EF4-FFF2-40B4-BE49-F238E27FC236}">
                  <a16:creationId xmlns:a16="http://schemas.microsoft.com/office/drawing/2014/main" id="{8E67992F-B14F-40F6-A61A-FD9C7797D1DF}"/>
                </a:ext>
              </a:extLst>
            </p:cNvPr>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a:extLst>
                <a:ext uri="{FF2B5EF4-FFF2-40B4-BE49-F238E27FC236}">
                  <a16:creationId xmlns:a16="http://schemas.microsoft.com/office/drawing/2014/main" id="{55E75605-6367-4E9D-944E-638D0B3823CD}"/>
                </a:ext>
              </a:extLst>
            </p:cNvPr>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a:extLst>
                <a:ext uri="{FF2B5EF4-FFF2-40B4-BE49-F238E27FC236}">
                  <a16:creationId xmlns:a16="http://schemas.microsoft.com/office/drawing/2014/main" id="{76D9DCA1-3BDF-42D0-8FCC-86D2799B6BB3}"/>
                </a:ext>
              </a:extLst>
            </p:cNvPr>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a:extLst>
                <a:ext uri="{FF2B5EF4-FFF2-40B4-BE49-F238E27FC236}">
                  <a16:creationId xmlns:a16="http://schemas.microsoft.com/office/drawing/2014/main" id="{1031C23A-88AD-4866-BFFD-6BD5257EAAE1}"/>
                </a:ext>
              </a:extLst>
            </p:cNvPr>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a:extLst>
                <a:ext uri="{FF2B5EF4-FFF2-40B4-BE49-F238E27FC236}">
                  <a16:creationId xmlns:a16="http://schemas.microsoft.com/office/drawing/2014/main" id="{D886313C-8F2B-4813-BCB1-7274E124946E}"/>
                </a:ext>
              </a:extLst>
            </p:cNvPr>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a:extLst>
              <a:ext uri="{FF2B5EF4-FFF2-40B4-BE49-F238E27FC236}">
                <a16:creationId xmlns:a16="http://schemas.microsoft.com/office/drawing/2014/main" id="{15831567-BC8D-409A-952B-3CB4FC398A84}"/>
              </a:ext>
            </a:extLst>
          </p:cNvPr>
          <p:cNvGrpSpPr/>
          <p:nvPr userDrawn="1"/>
        </p:nvGrpSpPr>
        <p:grpSpPr>
          <a:xfrm>
            <a:off x="254002" y="1841501"/>
            <a:ext cx="762000" cy="3937000"/>
            <a:chOff x="254000" y="1841500"/>
            <a:chExt cx="762000" cy="3937000"/>
          </a:xfrm>
        </p:grpSpPr>
        <p:sp>
          <p:nvSpPr>
            <p:cNvPr id="26" name="YValueLabel0">
              <a:extLst>
                <a:ext uri="{FF2B5EF4-FFF2-40B4-BE49-F238E27FC236}">
                  <a16:creationId xmlns:a16="http://schemas.microsoft.com/office/drawing/2014/main" id="{2283B556-B358-4777-8919-3E8D74C90230}"/>
                </a:ext>
              </a:extLst>
            </p:cNvPr>
            <p:cNvSpPr/>
            <p:nvPr userDrawn="1"/>
          </p:nvSpPr>
          <p:spPr>
            <a:xfrm>
              <a:off x="254000" y="5651500"/>
              <a:ext cx="762000" cy="127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0</a:t>
              </a:r>
            </a:p>
          </p:txBody>
        </p:sp>
        <p:sp>
          <p:nvSpPr>
            <p:cNvPr id="28" name="YValueLabel1">
              <a:extLst>
                <a:ext uri="{FF2B5EF4-FFF2-40B4-BE49-F238E27FC236}">
                  <a16:creationId xmlns:a16="http://schemas.microsoft.com/office/drawing/2014/main" id="{85ED0BAE-B1D5-43C9-B7FC-0D83090070E4}"/>
                </a:ext>
              </a:extLst>
            </p:cNvPr>
            <p:cNvSpPr/>
            <p:nvPr userDrawn="1"/>
          </p:nvSpPr>
          <p:spPr>
            <a:xfrm>
              <a:off x="254000" y="4381500"/>
              <a:ext cx="762000" cy="127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1</a:t>
              </a:r>
            </a:p>
          </p:txBody>
        </p:sp>
        <p:sp>
          <p:nvSpPr>
            <p:cNvPr id="30" name="YValueLabel2">
              <a:extLst>
                <a:ext uri="{FF2B5EF4-FFF2-40B4-BE49-F238E27FC236}">
                  <a16:creationId xmlns:a16="http://schemas.microsoft.com/office/drawing/2014/main" id="{A9AAD256-4DC5-4723-8711-925FC25AD117}"/>
                </a:ext>
              </a:extLst>
            </p:cNvPr>
            <p:cNvSpPr/>
            <p:nvPr userDrawn="1"/>
          </p:nvSpPr>
          <p:spPr>
            <a:xfrm>
              <a:off x="254000" y="3111500"/>
              <a:ext cx="762000" cy="127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2</a:t>
              </a:r>
            </a:p>
          </p:txBody>
        </p:sp>
        <p:sp>
          <p:nvSpPr>
            <p:cNvPr id="32" name="YValueLabel3">
              <a:extLst>
                <a:ext uri="{FF2B5EF4-FFF2-40B4-BE49-F238E27FC236}">
                  <a16:creationId xmlns:a16="http://schemas.microsoft.com/office/drawing/2014/main" id="{42DBC196-6CE6-46DC-AAFD-AC9CCC7557FB}"/>
                </a:ext>
              </a:extLst>
            </p:cNvPr>
            <p:cNvSpPr/>
            <p:nvPr userDrawn="1"/>
          </p:nvSpPr>
          <p:spPr>
            <a:xfrm>
              <a:off x="254000" y="1841500"/>
              <a:ext cx="762000" cy="127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3</a:t>
              </a:r>
            </a:p>
          </p:txBody>
        </p:sp>
      </p:grpSp>
    </p:spTree>
    <p:extLst>
      <p:ext uri="{BB962C8B-B14F-4D97-AF65-F5344CB8AC3E}">
        <p14:creationId xmlns:p14="http://schemas.microsoft.com/office/powerpoint/2010/main" val="140547803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91438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7" indent="-228597" algn="l" defTabSz="91438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91" indent="-228597" algn="l" defTabSz="91438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87" indent="-228597" algn="l" defTabSz="91438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81" indent="-228597" algn="l" defTabSz="91438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76" indent="-228597" algn="l" defTabSz="91438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70" indent="-228597" algn="l" defTabSz="91438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64" indent="-228597" algn="l" defTabSz="91438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60" indent="-228597" algn="l" defTabSz="91438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55" indent="-228597" algn="l" defTabSz="91438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9" rtl="0" eaLnBrk="1" latinLnBrk="0" hangingPunct="1">
        <a:defRPr sz="1800" kern="1200">
          <a:solidFill>
            <a:schemeClr val="tx1"/>
          </a:solidFill>
          <a:latin typeface="+mn-lt"/>
          <a:ea typeface="+mn-ea"/>
          <a:cs typeface="+mn-cs"/>
        </a:defRPr>
      </a:lvl1pPr>
      <a:lvl2pPr marL="457194" algn="l" defTabSz="914389" rtl="0" eaLnBrk="1" latinLnBrk="0" hangingPunct="1">
        <a:defRPr sz="1800" kern="1200">
          <a:solidFill>
            <a:schemeClr val="tx1"/>
          </a:solidFill>
          <a:latin typeface="+mn-lt"/>
          <a:ea typeface="+mn-ea"/>
          <a:cs typeface="+mn-cs"/>
        </a:defRPr>
      </a:lvl2pPr>
      <a:lvl3pPr marL="914389" algn="l" defTabSz="914389" rtl="0" eaLnBrk="1" latinLnBrk="0" hangingPunct="1">
        <a:defRPr sz="1800" kern="1200">
          <a:solidFill>
            <a:schemeClr val="tx1"/>
          </a:solidFill>
          <a:latin typeface="+mn-lt"/>
          <a:ea typeface="+mn-ea"/>
          <a:cs typeface="+mn-cs"/>
        </a:defRPr>
      </a:lvl3pPr>
      <a:lvl4pPr marL="1371584" algn="l" defTabSz="914389" rtl="0" eaLnBrk="1" latinLnBrk="0" hangingPunct="1">
        <a:defRPr sz="1800" kern="1200">
          <a:solidFill>
            <a:schemeClr val="tx1"/>
          </a:solidFill>
          <a:latin typeface="+mn-lt"/>
          <a:ea typeface="+mn-ea"/>
          <a:cs typeface="+mn-cs"/>
        </a:defRPr>
      </a:lvl4pPr>
      <a:lvl5pPr marL="1828779" algn="l" defTabSz="914389" rtl="0" eaLnBrk="1" latinLnBrk="0" hangingPunct="1">
        <a:defRPr sz="1800" kern="1200">
          <a:solidFill>
            <a:schemeClr val="tx1"/>
          </a:solidFill>
          <a:latin typeface="+mn-lt"/>
          <a:ea typeface="+mn-ea"/>
          <a:cs typeface="+mn-cs"/>
        </a:defRPr>
      </a:lvl5pPr>
      <a:lvl6pPr marL="2285973" algn="l" defTabSz="914389" rtl="0" eaLnBrk="1" latinLnBrk="0" hangingPunct="1">
        <a:defRPr sz="1800" kern="1200">
          <a:solidFill>
            <a:schemeClr val="tx1"/>
          </a:solidFill>
          <a:latin typeface="+mn-lt"/>
          <a:ea typeface="+mn-ea"/>
          <a:cs typeface="+mn-cs"/>
        </a:defRPr>
      </a:lvl6pPr>
      <a:lvl7pPr marL="2743167" algn="l" defTabSz="914389" rtl="0" eaLnBrk="1" latinLnBrk="0" hangingPunct="1">
        <a:defRPr sz="1800" kern="1200">
          <a:solidFill>
            <a:schemeClr val="tx1"/>
          </a:solidFill>
          <a:latin typeface="+mn-lt"/>
          <a:ea typeface="+mn-ea"/>
          <a:cs typeface="+mn-cs"/>
        </a:defRPr>
      </a:lvl7pPr>
      <a:lvl8pPr marL="3200362" algn="l" defTabSz="914389" rtl="0" eaLnBrk="1" latinLnBrk="0" hangingPunct="1">
        <a:defRPr sz="1800" kern="1200">
          <a:solidFill>
            <a:schemeClr val="tx1"/>
          </a:solidFill>
          <a:latin typeface="+mn-lt"/>
          <a:ea typeface="+mn-ea"/>
          <a:cs typeface="+mn-cs"/>
        </a:defRPr>
      </a:lvl8pPr>
      <a:lvl9pPr marL="3657556" algn="l" defTabSz="91438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5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11296611" y="6217622"/>
            <a:ext cx="7316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47119477"/>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423FE0-E8F0-4967-A367-FB434A8686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136646-ACB3-42CD-8C58-D0A8120B32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1A18CC-CC6B-470E-B4C3-DFB8A285E6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B5F86-55DC-4747-B719-DD3A5856DB5E}" type="datetimeFigureOut">
              <a:rPr lang="en-US" smtClean="0"/>
              <a:t>11/10/2020</a:t>
            </a:fld>
            <a:endParaRPr lang="en-US"/>
          </a:p>
        </p:txBody>
      </p:sp>
      <p:sp>
        <p:nvSpPr>
          <p:cNvPr id="5" name="Footer Placeholder 4">
            <a:extLst>
              <a:ext uri="{FF2B5EF4-FFF2-40B4-BE49-F238E27FC236}">
                <a16:creationId xmlns:a16="http://schemas.microsoft.com/office/drawing/2014/main" id="{06D1F0F9-7673-4387-83EF-A064670342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9A882C-1A23-46A3-AB09-0A06A4D74D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38F84-B6FF-4CD1-95DD-28537A5EF544}" type="slidenum">
              <a:rPr lang="en-US" smtClean="0"/>
              <a:t>‹#›</a:t>
            </a:fld>
            <a:endParaRPr lang="en-US"/>
          </a:p>
        </p:txBody>
      </p:sp>
    </p:spTree>
    <p:extLst>
      <p:ext uri="{BB962C8B-B14F-4D97-AF65-F5344CB8AC3E}">
        <p14:creationId xmlns:p14="http://schemas.microsoft.com/office/powerpoint/2010/main" val="35733582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control" Target="../activeX/activeX3.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control" Target="../activeX/activeX4.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control" Target="../activeX/activeX5.xml"/><Relationship Id="rId1" Type="http://schemas.openxmlformats.org/officeDocument/2006/relationships/vmlDrawing" Target="../drawings/vmlDrawing5.vml"/><Relationship Id="rId5" Type="http://schemas.openxmlformats.org/officeDocument/2006/relationships/image" Target="../media/image10.wmf"/><Relationship Id="rId4"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control" Target="../activeX/activeX6.xml"/><Relationship Id="rId1" Type="http://schemas.openxmlformats.org/officeDocument/2006/relationships/vmlDrawing" Target="../drawings/vmlDrawing6.vml"/><Relationship Id="rId5" Type="http://schemas.openxmlformats.org/officeDocument/2006/relationships/image" Target="../media/image11.wmf"/><Relationship Id="rId4"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7.xml"/><Relationship Id="rId1" Type="http://schemas.openxmlformats.org/officeDocument/2006/relationships/vmlDrawing" Target="../drawings/vmlDrawing7.vml"/><Relationship Id="rId4" Type="http://schemas.openxmlformats.org/officeDocument/2006/relationships/image" Target="../media/image12.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10.xml"/><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control" Target="../activeX/activeX2.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Week 12  </a:t>
            </a:r>
          </a:p>
        </p:txBody>
      </p:sp>
      <p:sp>
        <p:nvSpPr>
          <p:cNvPr id="3" name="Subtitle 2"/>
          <p:cNvSpPr>
            <a:spLocks noGrp="1"/>
          </p:cNvSpPr>
          <p:nvPr>
            <p:ph type="subTitle" idx="1"/>
          </p:nvPr>
        </p:nvSpPr>
        <p:spPr/>
        <p:txBody>
          <a:bodyPr/>
          <a:lstStyle/>
          <a:p>
            <a:r>
              <a:rPr lang="en-US" dirty="0"/>
              <a:t>Narrative: The Short Story</a:t>
            </a:r>
          </a:p>
        </p:txBody>
      </p:sp>
      <p:sp>
        <p:nvSpPr>
          <p:cNvPr id="4" name="Rectangle 3"/>
          <p:cNvSpPr/>
          <p:nvPr/>
        </p:nvSpPr>
        <p:spPr>
          <a:xfrm>
            <a:off x="0" y="0"/>
            <a:ext cx="12192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400800"/>
            <a:ext cx="12192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8700" y="5629276"/>
            <a:ext cx="3543300" cy="122872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849582" cy="1143378"/>
          </a:xfrm>
          <a:prstGeom prst="rect">
            <a:avLst/>
          </a:prstGeom>
          <a:solidFill>
            <a:schemeClr val="bg1">
              <a:alpha val="0"/>
            </a:schemeClr>
          </a:solidFill>
        </p:spPr>
      </p:pic>
    </p:spTree>
    <p:extLst>
      <p:ext uri="{BB962C8B-B14F-4D97-AF65-F5344CB8AC3E}">
        <p14:creationId xmlns:p14="http://schemas.microsoft.com/office/powerpoint/2010/main" val="1851284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9587B48-C957-42D1-83F6-6A275ECDE3C9}"/>
              </a:ext>
            </a:extLst>
          </p:cNvPr>
          <p:cNvSpPr>
            <a:spLocks noGrp="1"/>
          </p:cNvSpPr>
          <p:nvPr>
            <p:ph type="title"/>
          </p:nvPr>
        </p:nvSpPr>
        <p:spPr/>
        <p:txBody>
          <a:bodyPr/>
          <a:lstStyle/>
          <a:p>
            <a:r>
              <a:rPr lang="en-US" dirty="0"/>
              <a:t>Passage 3</a:t>
            </a:r>
          </a:p>
        </p:txBody>
      </p:sp>
      <p:sp>
        <p:nvSpPr>
          <p:cNvPr id="11" name="Content Placeholder 10">
            <a:extLst>
              <a:ext uri="{FF2B5EF4-FFF2-40B4-BE49-F238E27FC236}">
                <a16:creationId xmlns:a16="http://schemas.microsoft.com/office/drawing/2014/main" id="{F29FBFF7-7D3E-437B-9436-EBD231A3BA50}"/>
              </a:ext>
            </a:extLst>
          </p:cNvPr>
          <p:cNvSpPr>
            <a:spLocks noGrp="1"/>
          </p:cNvSpPr>
          <p:nvPr>
            <p:ph sz="half" idx="1"/>
          </p:nvPr>
        </p:nvSpPr>
        <p:spPr/>
        <p:txBody>
          <a:bodyPr>
            <a:normAutofit fontScale="92500" lnSpcReduction="10000"/>
          </a:bodyPr>
          <a:lstStyle/>
          <a:p>
            <a:pPr marL="0" indent="0">
              <a:buNone/>
            </a:pPr>
            <a:r>
              <a:rPr lang="en-US" dirty="0"/>
              <a:t>Jordan had always been afraid of spiders, until the day he and his friend Brian were hanging around in the back yard. They saw a spider in the grass, and Brian dared Jordan to let it crawl up his leg. At first, Jordan said no. Then Brian did it first to show Jordan that it wouldn’t hurt him. Still, he wasn’t convinced. Finally, when Brian said he would let Jordan use his skateboard for a week, Jordan did it, and it turned out it wasn’t that bad after all.</a:t>
            </a:r>
          </a:p>
        </p:txBody>
      </p:sp>
      <p:sp>
        <p:nvSpPr>
          <p:cNvPr id="4" name="Rectangle 3"/>
          <p:cNvSpPr/>
          <p:nvPr/>
        </p:nvSpPr>
        <p:spPr>
          <a:xfrm>
            <a:off x="0" y="-69561"/>
            <a:ext cx="12192000" cy="57510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78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28065"/>
            <a:ext cx="12192000" cy="5299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controls>
      <mc:AlternateContent xmlns:mc="http://schemas.openxmlformats.org/markup-compatibility/2006">
        <mc:Choice xmlns:v="urn:schemas-microsoft-com:vml" Requires="v">
          <p:control spid="3095" name="TextBox1" r:id="rId2" imgW="5181480" imgH="4352760"/>
        </mc:Choice>
        <mc:Fallback>
          <p:control name="TextBox1" r:id="rId2" imgW="5181480" imgH="4352760">
            <p:pic>
              <p:nvPicPr>
                <p:cNvPr id="13" name="TextBox1">
                  <a:extLst>
                    <a:ext uri="{FF2B5EF4-FFF2-40B4-BE49-F238E27FC236}">
                      <a16:creationId xmlns:a16="http://schemas.microsoft.com/office/drawing/2014/main" id="{9AD04D25-CAA8-4A13-9932-E99DA6E7A7B0}"/>
                    </a:ext>
                  </a:extLst>
                </p:cNvPr>
                <p:cNvPicPr>
                  <a:picLocks/>
                </p:cNvPicPr>
                <p:nvPr/>
              </p:nvPicPr>
              <p:blipFill>
                <a:blip r:embed="rId5"/>
                <a:stretch>
                  <a:fillRect/>
                </a:stretch>
              </p:blipFill>
              <p:spPr>
                <a:xfrm>
                  <a:off x="6308725" y="1825625"/>
                  <a:ext cx="5181600" cy="4351338"/>
                </a:xfrm>
                <a:prstGeom prst="rect">
                  <a:avLst/>
                </a:prstGeom>
              </p:spPr>
            </p:pic>
          </p:control>
        </mc:Fallback>
      </mc:AlternateContent>
    </p:controls>
    <p:extLst>
      <p:ext uri="{BB962C8B-B14F-4D97-AF65-F5344CB8AC3E}">
        <p14:creationId xmlns:p14="http://schemas.microsoft.com/office/powerpoint/2010/main" val="2761054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E6A21BF-F5BC-4624-B10F-476F13B5709B}"/>
              </a:ext>
            </a:extLst>
          </p:cNvPr>
          <p:cNvSpPr>
            <a:spLocks noGrp="1"/>
          </p:cNvSpPr>
          <p:nvPr>
            <p:ph type="title"/>
          </p:nvPr>
        </p:nvSpPr>
        <p:spPr/>
        <p:txBody>
          <a:bodyPr/>
          <a:lstStyle/>
          <a:p>
            <a:r>
              <a:rPr lang="en-US" dirty="0"/>
              <a:t>Passage 4</a:t>
            </a:r>
          </a:p>
        </p:txBody>
      </p:sp>
      <p:sp>
        <p:nvSpPr>
          <p:cNvPr id="11" name="Content Placeholder 10">
            <a:extLst>
              <a:ext uri="{FF2B5EF4-FFF2-40B4-BE49-F238E27FC236}">
                <a16:creationId xmlns:a16="http://schemas.microsoft.com/office/drawing/2014/main" id="{C34C0411-ED6B-4D7A-96B7-A5CAAEEE5AC2}"/>
              </a:ext>
            </a:extLst>
          </p:cNvPr>
          <p:cNvSpPr>
            <a:spLocks noGrp="1"/>
          </p:cNvSpPr>
          <p:nvPr>
            <p:ph sz="half" idx="1"/>
          </p:nvPr>
        </p:nvSpPr>
        <p:spPr/>
        <p:txBody>
          <a:bodyPr>
            <a:normAutofit fontScale="92500" lnSpcReduction="10000"/>
          </a:bodyPr>
          <a:lstStyle/>
          <a:p>
            <a:pPr marL="0" indent="0">
              <a:buNone/>
            </a:pPr>
            <a:r>
              <a:rPr lang="en-US" dirty="0" err="1"/>
              <a:t>Neka</a:t>
            </a:r>
            <a:r>
              <a:rPr lang="en-US" dirty="0"/>
              <a:t> couldn’t find her glasses anywhere—she looked all over the house, in the car, even in the yard, but she couldn’t find them. Her mom was going to be so mad! She was always telling </a:t>
            </a:r>
            <a:r>
              <a:rPr lang="en-US" dirty="0" err="1"/>
              <a:t>Neka</a:t>
            </a:r>
            <a:r>
              <a:rPr lang="en-US" dirty="0"/>
              <a:t> not to leave her glasses lying around because they would be expensive to replace if they were lost or broken. After looking for hours, she told her mom. It turned out her mom had the glasses all along. After that, </a:t>
            </a:r>
            <a:r>
              <a:rPr lang="en-US" dirty="0" err="1"/>
              <a:t>Neka</a:t>
            </a:r>
            <a:r>
              <a:rPr lang="en-US" dirty="0"/>
              <a:t> never left them lying around again.</a:t>
            </a:r>
          </a:p>
        </p:txBody>
      </p:sp>
      <p:sp>
        <p:nvSpPr>
          <p:cNvPr id="4" name="Rectangle 3"/>
          <p:cNvSpPr/>
          <p:nvPr/>
        </p:nvSpPr>
        <p:spPr>
          <a:xfrm>
            <a:off x="0" y="-34781"/>
            <a:ext cx="12192000" cy="57510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4572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62844"/>
            <a:ext cx="12192000" cy="5299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controls>
      <mc:AlternateContent xmlns:mc="http://schemas.openxmlformats.org/markup-compatibility/2006">
        <mc:Choice xmlns:v="urn:schemas-microsoft-com:vml" Requires="v">
          <p:control spid="4118" name="TextBox1" r:id="rId2" imgW="5181480" imgH="4257720"/>
        </mc:Choice>
        <mc:Fallback>
          <p:control name="TextBox1" r:id="rId2" imgW="5181480" imgH="4257720">
            <p:pic>
              <p:nvPicPr>
                <p:cNvPr id="13" name="TextBox1">
                  <a:extLst>
                    <a:ext uri="{FF2B5EF4-FFF2-40B4-BE49-F238E27FC236}">
                      <a16:creationId xmlns:a16="http://schemas.microsoft.com/office/drawing/2014/main" id="{B8E2F32E-BE5C-4609-9897-1F99EEC0A460}"/>
                    </a:ext>
                  </a:extLst>
                </p:cNvPr>
                <p:cNvPicPr>
                  <a:picLocks/>
                </p:cNvPicPr>
                <p:nvPr/>
              </p:nvPicPr>
              <p:blipFill>
                <a:blip r:embed="rId5"/>
                <a:stretch>
                  <a:fillRect/>
                </a:stretch>
              </p:blipFill>
              <p:spPr>
                <a:xfrm>
                  <a:off x="6413500" y="1825625"/>
                  <a:ext cx="5181600" cy="4257675"/>
                </a:xfrm>
                <a:prstGeom prst="rect">
                  <a:avLst/>
                </a:prstGeom>
              </p:spPr>
            </p:pic>
          </p:control>
        </mc:Fallback>
      </mc:AlternateContent>
    </p:controls>
    <p:extLst>
      <p:ext uri="{BB962C8B-B14F-4D97-AF65-F5344CB8AC3E}">
        <p14:creationId xmlns:p14="http://schemas.microsoft.com/office/powerpoint/2010/main" val="2163376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7BC2CD-08E4-4E3E-A5A0-47464459AB1A}"/>
              </a:ext>
            </a:extLst>
          </p:cNvPr>
          <p:cNvSpPr>
            <a:spLocks noGrp="1"/>
          </p:cNvSpPr>
          <p:nvPr>
            <p:ph type="title"/>
          </p:nvPr>
        </p:nvSpPr>
        <p:spPr/>
        <p:txBody>
          <a:bodyPr/>
          <a:lstStyle/>
          <a:p>
            <a:r>
              <a:rPr lang="en-US" dirty="0"/>
              <a:t>Passage 5</a:t>
            </a:r>
          </a:p>
        </p:txBody>
      </p:sp>
      <p:sp>
        <p:nvSpPr>
          <p:cNvPr id="11" name="Content Placeholder 10">
            <a:extLst>
              <a:ext uri="{FF2B5EF4-FFF2-40B4-BE49-F238E27FC236}">
                <a16:creationId xmlns:a16="http://schemas.microsoft.com/office/drawing/2014/main" id="{A4DF46C4-DB02-465E-9103-A19AFD844604}"/>
              </a:ext>
            </a:extLst>
          </p:cNvPr>
          <p:cNvSpPr>
            <a:spLocks noGrp="1"/>
          </p:cNvSpPr>
          <p:nvPr>
            <p:ph sz="half" idx="1"/>
          </p:nvPr>
        </p:nvSpPr>
        <p:spPr/>
        <p:txBody>
          <a:bodyPr>
            <a:normAutofit fontScale="92500" lnSpcReduction="10000"/>
          </a:bodyPr>
          <a:lstStyle/>
          <a:p>
            <a:pPr marL="0" indent="0">
              <a:buNone/>
            </a:pPr>
            <a:r>
              <a:rPr lang="en-US" dirty="0"/>
              <a:t>Mario just got a new job as an assistant at a home improvement store. One of his main duties is to keep the shelves organized when they get messy and re-stock them when they start to empty out. He is also responsible for answering customers’ questions and helping them find things around the store. Every now and then, he gets to set up special displays of new or seasonal products. Mario has been pretty happy with the job so far.</a:t>
            </a:r>
          </a:p>
        </p:txBody>
      </p:sp>
      <p:sp>
        <p:nvSpPr>
          <p:cNvPr id="4" name="Rectangle 3"/>
          <p:cNvSpPr/>
          <p:nvPr/>
        </p:nvSpPr>
        <p:spPr>
          <a:xfrm>
            <a:off x="0" y="-69561"/>
            <a:ext cx="12192000" cy="57510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78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28065"/>
            <a:ext cx="12192000" cy="5299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controls>
      <mc:AlternateContent xmlns:mc="http://schemas.openxmlformats.org/markup-compatibility/2006">
        <mc:Choice xmlns:v="urn:schemas-microsoft-com:vml" Requires="v">
          <p:control spid="5142" name="TextBox1" r:id="rId2" imgW="5019840" imgH="4371840"/>
        </mc:Choice>
        <mc:Fallback>
          <p:control name="TextBox1" r:id="rId2" imgW="5019840" imgH="4371840">
            <p:pic>
              <p:nvPicPr>
                <p:cNvPr id="13" name="TextBox1">
                  <a:extLst>
                    <a:ext uri="{FF2B5EF4-FFF2-40B4-BE49-F238E27FC236}">
                      <a16:creationId xmlns:a16="http://schemas.microsoft.com/office/drawing/2014/main" id="{EC1397C3-DD57-4700-BBF7-CD4B62316BE3}"/>
                    </a:ext>
                  </a:extLst>
                </p:cNvPr>
                <p:cNvPicPr>
                  <a:picLocks/>
                </p:cNvPicPr>
                <p:nvPr/>
              </p:nvPicPr>
              <p:blipFill>
                <a:blip r:embed="rId5"/>
                <a:stretch>
                  <a:fillRect/>
                </a:stretch>
              </p:blipFill>
              <p:spPr>
                <a:xfrm>
                  <a:off x="6334126" y="1816100"/>
                  <a:ext cx="5019675" cy="4370388"/>
                </a:xfrm>
                <a:prstGeom prst="rect">
                  <a:avLst/>
                </a:prstGeom>
              </p:spPr>
            </p:pic>
          </p:control>
        </mc:Fallback>
      </mc:AlternateContent>
    </p:controls>
    <p:extLst>
      <p:ext uri="{BB962C8B-B14F-4D97-AF65-F5344CB8AC3E}">
        <p14:creationId xmlns:p14="http://schemas.microsoft.com/office/powerpoint/2010/main" val="2344286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9E7B9C-1EA0-4CAF-A68B-789A60A63F53}"/>
              </a:ext>
            </a:extLst>
          </p:cNvPr>
          <p:cNvSpPr>
            <a:spLocks noGrp="1"/>
          </p:cNvSpPr>
          <p:nvPr>
            <p:ph type="title"/>
          </p:nvPr>
        </p:nvSpPr>
        <p:spPr/>
        <p:txBody>
          <a:bodyPr/>
          <a:lstStyle/>
          <a:p>
            <a:r>
              <a:rPr lang="en-US" dirty="0"/>
              <a:t>Passage 6</a:t>
            </a:r>
          </a:p>
        </p:txBody>
      </p:sp>
      <p:sp>
        <p:nvSpPr>
          <p:cNvPr id="11" name="Content Placeholder 10">
            <a:extLst>
              <a:ext uri="{FF2B5EF4-FFF2-40B4-BE49-F238E27FC236}">
                <a16:creationId xmlns:a16="http://schemas.microsoft.com/office/drawing/2014/main" id="{09B484B5-D63A-4A34-A45A-D2CAEDB5789E}"/>
              </a:ext>
            </a:extLst>
          </p:cNvPr>
          <p:cNvSpPr>
            <a:spLocks noGrp="1"/>
          </p:cNvSpPr>
          <p:nvPr>
            <p:ph sz="half" idx="1"/>
          </p:nvPr>
        </p:nvSpPr>
        <p:spPr/>
        <p:txBody>
          <a:bodyPr>
            <a:normAutofit fontScale="92500" lnSpcReduction="10000"/>
          </a:bodyPr>
          <a:lstStyle/>
          <a:p>
            <a:pPr marL="0" indent="0">
              <a:buNone/>
            </a:pPr>
            <a:r>
              <a:rPr lang="en-US" dirty="0"/>
              <a:t>The storm last evening was incredible! Everything looked normal at first: The sky was a bright blue and there were fluffy white clouds floating around. But when you looked over to the west side of town, the sky was dark gray and so cloudy and thick, it was almost like a solid wall was coming toward us. In just a few minutes, that beautiful day had turned into a loud, rainy storm with thunder and lightning and wind. It was pretty amazing.</a:t>
            </a:r>
          </a:p>
        </p:txBody>
      </p:sp>
      <p:sp>
        <p:nvSpPr>
          <p:cNvPr id="4" name="Rectangle 3"/>
          <p:cNvSpPr/>
          <p:nvPr/>
        </p:nvSpPr>
        <p:spPr>
          <a:xfrm>
            <a:off x="0" y="-34781"/>
            <a:ext cx="12192000" cy="57510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4572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62844"/>
            <a:ext cx="12192000" cy="5299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controls>
      <mc:AlternateContent xmlns:mc="http://schemas.openxmlformats.org/markup-compatibility/2006">
        <mc:Choice xmlns:v="urn:schemas-microsoft-com:vml" Requires="v">
          <p:control spid="6166" name="TextBox1" r:id="rId2" imgW="5086440" imgH="4352760"/>
        </mc:Choice>
        <mc:Fallback>
          <p:control name="TextBox1" r:id="rId2" imgW="5086440" imgH="4352760">
            <p:pic>
              <p:nvPicPr>
                <p:cNvPr id="13" name="TextBox1">
                  <a:extLst>
                    <a:ext uri="{FF2B5EF4-FFF2-40B4-BE49-F238E27FC236}">
                      <a16:creationId xmlns:a16="http://schemas.microsoft.com/office/drawing/2014/main" id="{2E17CF57-451B-44A6-91DB-4695D5E1C9E9}"/>
                    </a:ext>
                  </a:extLst>
                </p:cNvPr>
                <p:cNvPicPr>
                  <a:picLocks/>
                </p:cNvPicPr>
                <p:nvPr/>
              </p:nvPicPr>
              <p:blipFill>
                <a:blip r:embed="rId5"/>
                <a:stretch>
                  <a:fillRect/>
                </a:stretch>
              </p:blipFill>
              <p:spPr>
                <a:xfrm>
                  <a:off x="6269038" y="1825625"/>
                  <a:ext cx="5084762" cy="4351338"/>
                </a:xfrm>
                <a:prstGeom prst="rect">
                  <a:avLst/>
                </a:prstGeom>
              </p:spPr>
            </p:pic>
          </p:control>
        </mc:Fallback>
      </mc:AlternateContent>
    </p:controls>
    <p:extLst>
      <p:ext uri="{BB962C8B-B14F-4D97-AF65-F5344CB8AC3E}">
        <p14:creationId xmlns:p14="http://schemas.microsoft.com/office/powerpoint/2010/main" val="3762161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makes a story?</a:t>
            </a:r>
          </a:p>
        </p:txBody>
      </p:sp>
      <p:sp>
        <p:nvSpPr>
          <p:cNvPr id="3" name="Content Placeholder 2"/>
          <p:cNvSpPr>
            <a:spLocks noGrp="1"/>
          </p:cNvSpPr>
          <p:nvPr>
            <p:ph idx="1"/>
          </p:nvPr>
        </p:nvSpPr>
        <p:spPr>
          <a:xfrm>
            <a:off x="1780990" y="1788914"/>
            <a:ext cx="8358806" cy="529936"/>
          </a:xfrm>
        </p:spPr>
        <p:txBody>
          <a:bodyPr/>
          <a:lstStyle/>
          <a:p>
            <a:pPr marL="0" indent="0" algn="ctr">
              <a:buNone/>
            </a:pPr>
            <a:r>
              <a:rPr lang="en-US" dirty="0"/>
              <a:t>Every story has to have what?</a:t>
            </a:r>
          </a:p>
          <a:p>
            <a:pPr marL="0" indent="0" algn="ctr">
              <a:buNone/>
            </a:pPr>
            <a:endParaRPr lang="en-US" dirty="0"/>
          </a:p>
        </p:txBody>
      </p:sp>
      <p:sp>
        <p:nvSpPr>
          <p:cNvPr id="4" name="Rectangle 3"/>
          <p:cNvSpPr/>
          <p:nvPr/>
        </p:nvSpPr>
        <p:spPr>
          <a:xfrm>
            <a:off x="0" y="-69561"/>
            <a:ext cx="12192000" cy="57510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78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28065"/>
            <a:ext cx="12192000" cy="5299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controls>
      <mc:AlternateContent xmlns:mc="http://schemas.openxmlformats.org/markup-compatibility/2006">
        <mc:Choice xmlns:v="urn:schemas-microsoft-com:vml" Requires="v">
          <p:control spid="7180" name="TextBox1" r:id="rId2" imgW="10515600" imgH="3629160"/>
        </mc:Choice>
        <mc:Fallback>
          <p:control name="TextBox1" r:id="rId2" imgW="10515600" imgH="3629160">
            <p:pic>
              <p:nvPicPr>
                <p:cNvPr id="5" name="TextBox1">
                  <a:extLst>
                    <a:ext uri="{FF2B5EF4-FFF2-40B4-BE49-F238E27FC236}">
                      <a16:creationId xmlns:a16="http://schemas.microsoft.com/office/drawing/2014/main" id="{9D732723-33C9-4DF9-87E9-69425AC34528}"/>
                    </a:ext>
                  </a:extLst>
                </p:cNvPr>
                <p:cNvPicPr>
                  <a:picLocks/>
                </p:cNvPicPr>
                <p:nvPr/>
              </p:nvPicPr>
              <p:blipFill>
                <a:blip r:embed="rId4"/>
                <a:stretch>
                  <a:fillRect/>
                </a:stretch>
              </p:blipFill>
              <p:spPr>
                <a:xfrm>
                  <a:off x="838200" y="2319338"/>
                  <a:ext cx="10515600" cy="3630612"/>
                </a:xfrm>
                <a:prstGeom prst="rect">
                  <a:avLst/>
                </a:prstGeom>
              </p:spPr>
            </p:pic>
          </p:control>
        </mc:Fallback>
      </mc:AlternateContent>
    </p:controls>
    <p:extLst>
      <p:ext uri="{BB962C8B-B14F-4D97-AF65-F5344CB8AC3E}">
        <p14:creationId xmlns:p14="http://schemas.microsoft.com/office/powerpoint/2010/main" val="880448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165260" y="1111796"/>
            <a:ext cx="5790371" cy="5746204"/>
          </a:xfrm>
          <a:prstGeom prst="rect">
            <a:avLst/>
          </a:prstGeom>
          <a:noFill/>
          <a:ln w="9525" cap="flat" cmpd="sng">
            <a:solidFill>
              <a:srgbClr val="434343"/>
            </a:solidFill>
            <a:prstDash val="solid"/>
            <a:round/>
            <a:headEnd type="none" w="sm" len="sm"/>
            <a:tailEnd type="none" w="sm" len="sm"/>
          </a:ln>
        </p:spPr>
        <p:txBody>
          <a:bodyPr spcFirstLastPara="1" wrap="square" lIns="0" tIns="0" rIns="0" bIns="0" anchor="t" anchorCtr="0">
            <a:noAutofit/>
          </a:bodyPr>
          <a:lstStyle/>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What is something important you learned in the past few years?</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Describe a time when you felt nervous.</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Have you ever had a nickname? What's the story behind it?</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Describe a time when you got lost or lost something.</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What is your best memory about a holiday?</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Describe a time when you had to apologize.</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What was a really good gift you gave someone?</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Describe a time when you helped someone.</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What was the worst vacation you ever had?</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Describe a big mistake you made.</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Describe an argument you had with a family member.</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Describe a time when you wanted something but didn't get it.</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Describe a time when you felt homesick.</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What is something you have changed your mind about?</a:t>
            </a:r>
            <a:endParaRPr sz="1600" kern="0" dirty="0">
              <a:solidFill>
                <a:srgbClr val="000000"/>
              </a:solidFill>
              <a:latin typeface="Texta" panose="00000500000000000000" pitchFamily="50" charset="0"/>
              <a:ea typeface="Montserrat"/>
              <a:cs typeface="Montserrat"/>
              <a:sym typeface="Montserrat"/>
            </a:endParaRPr>
          </a:p>
          <a:p>
            <a:pPr marL="234871" marR="155858" indent="-122307" defTabSz="623436">
              <a:lnSpc>
                <a:spcPct val="115000"/>
              </a:lnSpc>
              <a:spcBef>
                <a:spcPts val="682"/>
              </a:spcBef>
              <a:spcAft>
                <a:spcPts val="682"/>
              </a:spcAft>
              <a:buClr>
                <a:srgbClr val="000000"/>
              </a:buClr>
              <a:buSzPts val="1000"/>
              <a:buFont typeface="Montserrat"/>
              <a:buChar char="●"/>
            </a:pPr>
            <a:r>
              <a:rPr lang="en" sz="1600" kern="0" dirty="0">
                <a:solidFill>
                  <a:srgbClr val="000000"/>
                </a:solidFill>
                <a:latin typeface="Texta" panose="00000500000000000000" pitchFamily="50" charset="0"/>
                <a:ea typeface="Montserrat"/>
                <a:cs typeface="Montserrat"/>
                <a:sym typeface="Montserrat"/>
              </a:rPr>
              <a:t>Describe a time when you said something you regretted.</a:t>
            </a:r>
            <a:endParaRPr sz="1600" kern="0" dirty="0">
              <a:solidFill>
                <a:srgbClr val="000000"/>
              </a:solidFill>
              <a:latin typeface="Texta" panose="00000500000000000000" pitchFamily="50" charset="0"/>
              <a:cs typeface="Arial"/>
              <a:sym typeface="Arial"/>
            </a:endParaRPr>
          </a:p>
        </p:txBody>
      </p:sp>
      <p:sp>
        <p:nvSpPr>
          <p:cNvPr id="55" name="Shape 55"/>
          <p:cNvSpPr/>
          <p:nvPr/>
        </p:nvSpPr>
        <p:spPr>
          <a:xfrm>
            <a:off x="6829926" y="684299"/>
            <a:ext cx="5100559" cy="1895474"/>
          </a:xfrm>
          <a:prstGeom prst="rect">
            <a:avLst/>
          </a:prstGeom>
          <a:noFill/>
          <a:ln w="9525" cap="flat" cmpd="sng">
            <a:solidFill>
              <a:schemeClr val="dk2"/>
            </a:solidFill>
            <a:prstDash val="solid"/>
            <a:round/>
            <a:headEnd type="none" w="sm" len="sm"/>
            <a:tailEnd type="none" w="sm" len="sm"/>
          </a:ln>
        </p:spPr>
        <p:txBody>
          <a:bodyPr spcFirstLastPara="1" wrap="square" lIns="62335" tIns="62335" rIns="62335" bIns="62335" anchor="ctr" anchorCtr="0">
            <a:noAutofit/>
          </a:bodyPr>
          <a:lstStyle/>
          <a:p>
            <a:pPr defTabSz="623436">
              <a:buClr>
                <a:srgbClr val="000000"/>
              </a:buClr>
            </a:pPr>
            <a:endParaRPr sz="955" kern="0">
              <a:solidFill>
                <a:srgbClr val="000000"/>
              </a:solidFill>
              <a:latin typeface="Arial"/>
              <a:cs typeface="Arial"/>
              <a:sym typeface="Arial"/>
            </a:endParaRPr>
          </a:p>
        </p:txBody>
      </p:sp>
      <p:sp>
        <p:nvSpPr>
          <p:cNvPr id="56" name="Shape 56"/>
          <p:cNvSpPr txBox="1"/>
          <p:nvPr/>
        </p:nvSpPr>
        <p:spPr>
          <a:xfrm>
            <a:off x="6177800" y="1219296"/>
            <a:ext cx="429955" cy="569659"/>
          </a:xfrm>
          <a:prstGeom prst="rect">
            <a:avLst/>
          </a:prstGeom>
          <a:noFill/>
          <a:ln>
            <a:noFill/>
          </a:ln>
        </p:spPr>
        <p:txBody>
          <a:bodyPr spcFirstLastPara="1" wrap="square" lIns="62335" tIns="62335" rIns="62335" bIns="62335" anchor="t" anchorCtr="0">
            <a:noAutofit/>
          </a:bodyPr>
          <a:lstStyle/>
          <a:p>
            <a:pPr algn="ctr" defTabSz="623436">
              <a:buClr>
                <a:srgbClr val="000000"/>
              </a:buClr>
            </a:pPr>
            <a:r>
              <a:rPr lang="en" sz="2454" b="1" kern="0" dirty="0">
                <a:solidFill>
                  <a:srgbClr val="000000"/>
                </a:solidFill>
                <a:latin typeface="Montserrat"/>
                <a:ea typeface="Montserrat"/>
                <a:cs typeface="Montserrat"/>
                <a:sym typeface="Montserrat"/>
              </a:rPr>
              <a:t>1</a:t>
            </a:r>
            <a:endParaRPr sz="2454" b="1" kern="0" dirty="0">
              <a:solidFill>
                <a:srgbClr val="000000"/>
              </a:solidFill>
              <a:latin typeface="Montserrat"/>
              <a:ea typeface="Montserrat"/>
              <a:cs typeface="Montserrat"/>
              <a:sym typeface="Montserrat"/>
            </a:endParaRPr>
          </a:p>
        </p:txBody>
      </p:sp>
      <p:sp>
        <p:nvSpPr>
          <p:cNvPr id="57" name="Shape 57"/>
          <p:cNvSpPr/>
          <p:nvPr/>
        </p:nvSpPr>
        <p:spPr>
          <a:xfrm>
            <a:off x="6829924" y="2818878"/>
            <a:ext cx="5100559" cy="1895474"/>
          </a:xfrm>
          <a:prstGeom prst="rect">
            <a:avLst/>
          </a:prstGeom>
          <a:noFill/>
          <a:ln w="9525" cap="flat" cmpd="sng">
            <a:solidFill>
              <a:schemeClr val="dk2"/>
            </a:solidFill>
            <a:prstDash val="solid"/>
            <a:round/>
            <a:headEnd type="none" w="sm" len="sm"/>
            <a:tailEnd type="none" w="sm" len="sm"/>
          </a:ln>
        </p:spPr>
        <p:txBody>
          <a:bodyPr spcFirstLastPara="1" wrap="square" lIns="62335" tIns="62335" rIns="62335" bIns="62335" anchor="ctr" anchorCtr="0">
            <a:noAutofit/>
          </a:bodyPr>
          <a:lstStyle/>
          <a:p>
            <a:pPr defTabSz="623436">
              <a:buClr>
                <a:srgbClr val="000000"/>
              </a:buClr>
            </a:pPr>
            <a:endParaRPr sz="955" kern="0">
              <a:solidFill>
                <a:srgbClr val="000000"/>
              </a:solidFill>
              <a:latin typeface="Arial"/>
              <a:cs typeface="Arial"/>
              <a:sym typeface="Arial"/>
            </a:endParaRPr>
          </a:p>
        </p:txBody>
      </p:sp>
      <p:sp>
        <p:nvSpPr>
          <p:cNvPr id="58" name="Shape 58"/>
          <p:cNvSpPr txBox="1"/>
          <p:nvPr/>
        </p:nvSpPr>
        <p:spPr>
          <a:xfrm>
            <a:off x="6177800" y="3415239"/>
            <a:ext cx="429955" cy="569659"/>
          </a:xfrm>
          <a:prstGeom prst="rect">
            <a:avLst/>
          </a:prstGeom>
          <a:noFill/>
          <a:ln>
            <a:noFill/>
          </a:ln>
        </p:spPr>
        <p:txBody>
          <a:bodyPr spcFirstLastPara="1" wrap="square" lIns="62335" tIns="62335" rIns="62335" bIns="62335" anchor="t" anchorCtr="0">
            <a:noAutofit/>
          </a:bodyPr>
          <a:lstStyle/>
          <a:p>
            <a:pPr algn="ctr" defTabSz="623436">
              <a:buClr>
                <a:srgbClr val="000000"/>
              </a:buClr>
            </a:pPr>
            <a:r>
              <a:rPr lang="en" sz="2454" b="1" kern="0" dirty="0">
                <a:solidFill>
                  <a:srgbClr val="000000"/>
                </a:solidFill>
                <a:latin typeface="Montserrat"/>
                <a:ea typeface="Montserrat"/>
                <a:cs typeface="Montserrat"/>
                <a:sym typeface="Montserrat"/>
              </a:rPr>
              <a:t>2</a:t>
            </a:r>
            <a:endParaRPr sz="2454" b="1" kern="0" dirty="0">
              <a:solidFill>
                <a:srgbClr val="000000"/>
              </a:solidFill>
              <a:latin typeface="Montserrat"/>
              <a:ea typeface="Montserrat"/>
              <a:cs typeface="Montserrat"/>
              <a:sym typeface="Montserrat"/>
            </a:endParaRPr>
          </a:p>
        </p:txBody>
      </p:sp>
      <p:sp>
        <p:nvSpPr>
          <p:cNvPr id="59" name="Shape 59"/>
          <p:cNvSpPr/>
          <p:nvPr/>
        </p:nvSpPr>
        <p:spPr>
          <a:xfrm>
            <a:off x="6829924" y="4953457"/>
            <a:ext cx="5100559" cy="1895474"/>
          </a:xfrm>
          <a:prstGeom prst="rect">
            <a:avLst/>
          </a:prstGeom>
          <a:noFill/>
          <a:ln w="9525" cap="flat" cmpd="sng">
            <a:solidFill>
              <a:schemeClr val="dk2"/>
            </a:solidFill>
            <a:prstDash val="solid"/>
            <a:round/>
            <a:headEnd type="none" w="sm" len="sm"/>
            <a:tailEnd type="none" w="sm" len="sm"/>
          </a:ln>
        </p:spPr>
        <p:txBody>
          <a:bodyPr spcFirstLastPara="1" wrap="square" lIns="62335" tIns="62335" rIns="62335" bIns="62335" anchor="ctr" anchorCtr="0">
            <a:noAutofit/>
          </a:bodyPr>
          <a:lstStyle/>
          <a:p>
            <a:pPr defTabSz="623436">
              <a:buClr>
                <a:srgbClr val="000000"/>
              </a:buClr>
            </a:pPr>
            <a:endParaRPr sz="955" kern="0">
              <a:solidFill>
                <a:srgbClr val="000000"/>
              </a:solidFill>
              <a:latin typeface="Arial"/>
              <a:cs typeface="Arial"/>
              <a:sym typeface="Arial"/>
            </a:endParaRPr>
          </a:p>
        </p:txBody>
      </p:sp>
      <p:sp>
        <p:nvSpPr>
          <p:cNvPr id="60" name="Shape 60"/>
          <p:cNvSpPr txBox="1"/>
          <p:nvPr/>
        </p:nvSpPr>
        <p:spPr>
          <a:xfrm>
            <a:off x="6177799" y="5572235"/>
            <a:ext cx="429955" cy="569659"/>
          </a:xfrm>
          <a:prstGeom prst="rect">
            <a:avLst/>
          </a:prstGeom>
          <a:noFill/>
          <a:ln>
            <a:noFill/>
          </a:ln>
        </p:spPr>
        <p:txBody>
          <a:bodyPr spcFirstLastPara="1" wrap="square" lIns="62335" tIns="62335" rIns="62335" bIns="62335" anchor="t" anchorCtr="0">
            <a:noAutofit/>
          </a:bodyPr>
          <a:lstStyle/>
          <a:p>
            <a:pPr algn="ctr" defTabSz="623436">
              <a:buClr>
                <a:srgbClr val="000000"/>
              </a:buClr>
            </a:pPr>
            <a:r>
              <a:rPr lang="en" sz="2454" b="1" kern="0" dirty="0">
                <a:solidFill>
                  <a:srgbClr val="000000"/>
                </a:solidFill>
                <a:latin typeface="Montserrat"/>
                <a:ea typeface="Montserrat"/>
                <a:cs typeface="Montserrat"/>
                <a:sym typeface="Montserrat"/>
              </a:rPr>
              <a:t>3</a:t>
            </a:r>
            <a:endParaRPr sz="2454" b="1" kern="0" dirty="0">
              <a:solidFill>
                <a:srgbClr val="000000"/>
              </a:solidFill>
              <a:latin typeface="Montserrat"/>
              <a:ea typeface="Montserrat"/>
              <a:cs typeface="Montserrat"/>
              <a:sym typeface="Montserrat"/>
            </a:endParaRPr>
          </a:p>
        </p:txBody>
      </p:sp>
      <p:sp>
        <p:nvSpPr>
          <p:cNvPr id="61" name="Shape 61"/>
          <p:cNvSpPr txBox="1"/>
          <p:nvPr/>
        </p:nvSpPr>
        <p:spPr>
          <a:xfrm>
            <a:off x="261515" y="449756"/>
            <a:ext cx="5100560" cy="595432"/>
          </a:xfrm>
          <a:prstGeom prst="rect">
            <a:avLst/>
          </a:prstGeom>
          <a:noFill/>
          <a:ln>
            <a:noFill/>
          </a:ln>
        </p:spPr>
        <p:txBody>
          <a:bodyPr spcFirstLastPara="1" wrap="square" lIns="62335" tIns="62335" rIns="62335" bIns="62335" anchor="t" anchorCtr="0">
            <a:noAutofit/>
          </a:bodyPr>
          <a:lstStyle/>
          <a:p>
            <a:pPr defTabSz="623436">
              <a:buClr>
                <a:srgbClr val="000000"/>
              </a:buClr>
            </a:pPr>
            <a:r>
              <a:rPr lang="en" sz="1600" kern="0" dirty="0">
                <a:solidFill>
                  <a:srgbClr val="000000"/>
                </a:solidFill>
                <a:latin typeface="Texta" panose="00000500000000000000" pitchFamily="50" charset="0"/>
                <a:ea typeface="Montserrat"/>
                <a:cs typeface="Montserrat"/>
                <a:sym typeface="Montserrat"/>
              </a:rPr>
              <a:t>Choose </a:t>
            </a:r>
            <a:r>
              <a:rPr lang="en-US" sz="1600" kern="0" dirty="0">
                <a:solidFill>
                  <a:srgbClr val="000000"/>
                </a:solidFill>
                <a:latin typeface="Texta" panose="00000500000000000000" pitchFamily="50" charset="0"/>
                <a:ea typeface="Montserrat"/>
                <a:cs typeface="Montserrat"/>
                <a:sym typeface="Montserrat"/>
              </a:rPr>
              <a:t>your </a:t>
            </a:r>
            <a:r>
              <a:rPr lang="en" sz="1600" kern="0" dirty="0">
                <a:solidFill>
                  <a:srgbClr val="000000"/>
                </a:solidFill>
                <a:latin typeface="Texta" panose="00000500000000000000" pitchFamily="50" charset="0"/>
                <a:ea typeface="Montserrat"/>
                <a:cs typeface="Montserrat"/>
                <a:sym typeface="Montserrat"/>
              </a:rPr>
              <a:t>three </a:t>
            </a:r>
            <a:r>
              <a:rPr lang="en-US" sz="1600" kern="0" dirty="0">
                <a:solidFill>
                  <a:srgbClr val="000000"/>
                </a:solidFill>
                <a:latin typeface="Texta" panose="00000500000000000000" pitchFamily="50" charset="0"/>
                <a:ea typeface="Montserrat"/>
                <a:cs typeface="Montserrat"/>
                <a:sym typeface="Montserrat"/>
              </a:rPr>
              <a:t>best stories from </a:t>
            </a:r>
            <a:r>
              <a:rPr lang="en" sz="1600" kern="0" dirty="0">
                <a:solidFill>
                  <a:srgbClr val="000000"/>
                </a:solidFill>
                <a:latin typeface="Texta" panose="00000500000000000000" pitchFamily="50" charset="0"/>
                <a:ea typeface="Montserrat"/>
                <a:cs typeface="Montserrat"/>
                <a:sym typeface="Montserrat"/>
              </a:rPr>
              <a:t>the </a:t>
            </a:r>
            <a:r>
              <a:rPr lang="en-US" sz="1600" kern="0" dirty="0">
                <a:solidFill>
                  <a:srgbClr val="000000"/>
                </a:solidFill>
                <a:latin typeface="Texta" panose="00000500000000000000" pitchFamily="50" charset="0"/>
                <a:ea typeface="Montserrat"/>
                <a:cs typeface="Montserrat"/>
                <a:sym typeface="Montserrat"/>
              </a:rPr>
              <a:t>topics below </a:t>
            </a:r>
            <a:r>
              <a:rPr lang="en" sz="1600" kern="0" dirty="0">
                <a:solidFill>
                  <a:srgbClr val="000000"/>
                </a:solidFill>
                <a:latin typeface="Texta" panose="00000500000000000000" pitchFamily="50" charset="0"/>
                <a:ea typeface="Montserrat"/>
                <a:cs typeface="Montserrat"/>
                <a:sym typeface="Montserrat"/>
              </a:rPr>
              <a:t>and write a quick summary of each one</a:t>
            </a:r>
            <a:r>
              <a:rPr lang="en" sz="955" kern="0" dirty="0">
                <a:solidFill>
                  <a:srgbClr val="000000"/>
                </a:solidFill>
                <a:latin typeface="Texta" panose="00000500000000000000" pitchFamily="50" charset="0"/>
                <a:ea typeface="Montserrat"/>
                <a:cs typeface="Montserrat"/>
                <a:sym typeface="Montserrat"/>
              </a:rPr>
              <a:t>.</a:t>
            </a:r>
            <a:endParaRPr sz="955" kern="0" dirty="0">
              <a:solidFill>
                <a:srgbClr val="000000"/>
              </a:solidFill>
              <a:latin typeface="Texta" panose="00000500000000000000" pitchFamily="50" charset="0"/>
              <a:ea typeface="Montserrat"/>
              <a:cs typeface="Montserrat"/>
              <a:sym typeface="Montserrat"/>
            </a:endParaRPr>
          </a:p>
        </p:txBody>
      </p:sp>
      <p:sp>
        <p:nvSpPr>
          <p:cNvPr id="62" name="Shape 62"/>
          <p:cNvSpPr txBox="1"/>
          <p:nvPr/>
        </p:nvSpPr>
        <p:spPr>
          <a:xfrm>
            <a:off x="165261" y="-78920"/>
            <a:ext cx="1623068" cy="462068"/>
          </a:xfrm>
          <a:prstGeom prst="rect">
            <a:avLst/>
          </a:prstGeom>
          <a:noFill/>
          <a:ln>
            <a:noFill/>
          </a:ln>
        </p:spPr>
        <p:txBody>
          <a:bodyPr spcFirstLastPara="1" wrap="square" lIns="62335" tIns="62335" rIns="62335" bIns="62335" anchor="t" anchorCtr="0">
            <a:noAutofit/>
          </a:bodyPr>
          <a:lstStyle/>
          <a:p>
            <a:pPr defTabSz="623436">
              <a:buClr>
                <a:srgbClr val="000000"/>
              </a:buClr>
            </a:pPr>
            <a:r>
              <a:rPr lang="en" sz="2591" kern="0" dirty="0">
                <a:solidFill>
                  <a:srgbClr val="000000"/>
                </a:solidFill>
                <a:latin typeface="Texta Heavy" panose="00000500000000000000" pitchFamily="50" charset="0"/>
                <a:ea typeface="Montserrat"/>
                <a:cs typeface="Montserrat"/>
                <a:sym typeface="Montserrat"/>
              </a:rPr>
              <a:t>3 STORIES</a:t>
            </a:r>
            <a:endParaRPr sz="2591" kern="0" dirty="0">
              <a:solidFill>
                <a:srgbClr val="000000"/>
              </a:solidFill>
              <a:latin typeface="Texta Heavy" panose="00000500000000000000" pitchFamily="50" charset="0"/>
              <a:ea typeface="Montserrat"/>
              <a:cs typeface="Montserrat"/>
              <a:sym typeface="Montserrat"/>
            </a:endParaRPr>
          </a:p>
        </p:txBody>
      </p:sp>
    </p:spTree>
    <p:extLst>
      <p:ext uri="{BB962C8B-B14F-4D97-AF65-F5344CB8AC3E}">
        <p14:creationId xmlns:p14="http://schemas.microsoft.com/office/powerpoint/2010/main" val="116601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192506" y="886947"/>
            <a:ext cx="4487198" cy="5730716"/>
          </a:xfrm>
          <a:prstGeom prst="rect">
            <a:avLst/>
          </a:prstGeom>
          <a:noFill/>
          <a:ln w="9525" cap="flat" cmpd="sng">
            <a:solidFill>
              <a:srgbClr val="434343"/>
            </a:solidFill>
            <a:prstDash val="solid"/>
            <a:round/>
            <a:headEnd type="none" w="sm" len="sm"/>
            <a:tailEnd type="none" w="sm" len="sm"/>
          </a:ln>
        </p:spPr>
        <p:txBody>
          <a:bodyPr spcFirstLastPara="1" wrap="square" lIns="0" tIns="0" rIns="0" bIns="0" anchor="t" anchorCtr="0">
            <a:noAutofit/>
          </a:bodyPr>
          <a:lstStyle/>
          <a:p>
            <a:pPr marL="234872" marR="155859" indent="-122307">
              <a:lnSpc>
                <a:spcPct val="115000"/>
              </a:lnSpc>
              <a:spcBef>
                <a:spcPts val="682"/>
              </a:spcBef>
              <a:buSzPts val="1000"/>
              <a:buFont typeface="Montserrat"/>
              <a:buChar char="●"/>
            </a:pPr>
            <a:r>
              <a:rPr lang="en" sz="1400" dirty="0">
                <a:highlight>
                  <a:srgbClr val="FFFF00"/>
                </a:highlight>
                <a:latin typeface="Texta" panose="00000500000000000000" pitchFamily="50" charset="0"/>
                <a:ea typeface="Montserrat"/>
                <a:cs typeface="Montserrat"/>
                <a:sym typeface="Montserrat"/>
              </a:rPr>
              <a:t>What is something important you learned in the past few years?</a:t>
            </a:r>
            <a:endParaRPr sz="1400" dirty="0">
              <a:highlight>
                <a:srgbClr val="FFFF00"/>
              </a:highlight>
              <a:latin typeface="Texta" panose="00000500000000000000" pitchFamily="50" charset="0"/>
              <a:ea typeface="Montserrat"/>
              <a:cs typeface="Montserrat"/>
              <a:sym typeface="Montserrat"/>
            </a:endParaRPr>
          </a:p>
          <a:p>
            <a:pPr marL="234872" marR="155859" indent="-122307">
              <a:lnSpc>
                <a:spcPct val="115000"/>
              </a:lnSpc>
              <a:spcBef>
                <a:spcPts val="682"/>
              </a:spcBef>
              <a:buSzPts val="1000"/>
              <a:buFont typeface="Montserrat"/>
              <a:buChar char="●"/>
            </a:pPr>
            <a:r>
              <a:rPr lang="en" sz="1400" dirty="0">
                <a:latin typeface="Texta" panose="00000500000000000000" pitchFamily="50" charset="0"/>
                <a:ea typeface="Montserrat"/>
                <a:cs typeface="Montserrat"/>
                <a:sym typeface="Montserrat"/>
              </a:rPr>
              <a:t>Describe a time when you felt nervous.</a:t>
            </a:r>
            <a:endParaRPr sz="1400" dirty="0">
              <a:latin typeface="Texta" panose="00000500000000000000" pitchFamily="50" charset="0"/>
              <a:ea typeface="Montserrat"/>
              <a:cs typeface="Montserrat"/>
              <a:sym typeface="Montserrat"/>
            </a:endParaRPr>
          </a:p>
          <a:p>
            <a:pPr marL="234872" marR="155859" indent="-122307">
              <a:lnSpc>
                <a:spcPct val="115000"/>
              </a:lnSpc>
              <a:spcBef>
                <a:spcPts val="682"/>
              </a:spcBef>
              <a:buSzPts val="1000"/>
              <a:buFont typeface="Montserrat"/>
              <a:buChar char="●"/>
            </a:pPr>
            <a:r>
              <a:rPr lang="en" sz="1400" dirty="0">
                <a:latin typeface="Texta" panose="00000500000000000000" pitchFamily="50" charset="0"/>
                <a:ea typeface="Montserrat"/>
                <a:cs typeface="Montserrat"/>
                <a:sym typeface="Montserrat"/>
              </a:rPr>
              <a:t>Have you ever had a nickname? What's the story behind it?</a:t>
            </a:r>
            <a:endParaRPr sz="1400" dirty="0">
              <a:latin typeface="Texta" panose="00000500000000000000" pitchFamily="50" charset="0"/>
              <a:ea typeface="Montserrat"/>
              <a:cs typeface="Montserrat"/>
              <a:sym typeface="Montserrat"/>
            </a:endParaRPr>
          </a:p>
          <a:p>
            <a:pPr marL="234872" marR="155859" indent="-122307">
              <a:lnSpc>
                <a:spcPct val="115000"/>
              </a:lnSpc>
              <a:spcBef>
                <a:spcPts val="682"/>
              </a:spcBef>
              <a:buSzPts val="1000"/>
              <a:buFont typeface="Montserrat"/>
              <a:buChar char="●"/>
            </a:pPr>
            <a:r>
              <a:rPr lang="en" sz="1400" dirty="0">
                <a:latin typeface="Texta" panose="00000500000000000000" pitchFamily="50" charset="0"/>
                <a:ea typeface="Montserrat"/>
                <a:cs typeface="Montserrat"/>
                <a:sym typeface="Montserrat"/>
              </a:rPr>
              <a:t>Describe a time when you got lost or lost something.</a:t>
            </a:r>
            <a:endParaRPr sz="1400" dirty="0">
              <a:latin typeface="Texta" panose="00000500000000000000" pitchFamily="50" charset="0"/>
              <a:ea typeface="Montserrat"/>
              <a:cs typeface="Montserrat"/>
              <a:sym typeface="Montserrat"/>
            </a:endParaRPr>
          </a:p>
          <a:p>
            <a:pPr marL="234872" marR="155859" indent="-122307">
              <a:lnSpc>
                <a:spcPct val="115000"/>
              </a:lnSpc>
              <a:spcBef>
                <a:spcPts val="682"/>
              </a:spcBef>
              <a:buSzPts val="1000"/>
              <a:buFont typeface="Montserrat"/>
              <a:buChar char="●"/>
            </a:pPr>
            <a:r>
              <a:rPr lang="en" sz="1400" dirty="0">
                <a:latin typeface="Texta" panose="00000500000000000000" pitchFamily="50" charset="0"/>
                <a:ea typeface="Montserrat"/>
                <a:cs typeface="Montserrat"/>
                <a:sym typeface="Montserrat"/>
              </a:rPr>
              <a:t>What is your best memory about a holiday?</a:t>
            </a:r>
            <a:endParaRPr sz="1400" dirty="0">
              <a:latin typeface="Texta" panose="00000500000000000000" pitchFamily="50" charset="0"/>
              <a:ea typeface="Montserrat"/>
              <a:cs typeface="Montserrat"/>
              <a:sym typeface="Montserrat"/>
            </a:endParaRPr>
          </a:p>
          <a:p>
            <a:pPr marL="234872" marR="155859" indent="-122307">
              <a:lnSpc>
                <a:spcPct val="115000"/>
              </a:lnSpc>
              <a:spcBef>
                <a:spcPts val="682"/>
              </a:spcBef>
              <a:buSzPts val="1000"/>
              <a:buFont typeface="Montserrat"/>
              <a:buChar char="●"/>
            </a:pPr>
            <a:r>
              <a:rPr lang="en" sz="1400" dirty="0">
                <a:latin typeface="Texta" panose="00000500000000000000" pitchFamily="50" charset="0"/>
                <a:ea typeface="Montserrat"/>
                <a:cs typeface="Montserrat"/>
                <a:sym typeface="Montserrat"/>
              </a:rPr>
              <a:t>Describe a time when you had to apologize.</a:t>
            </a:r>
            <a:endParaRPr sz="1400" dirty="0">
              <a:latin typeface="Texta" panose="00000500000000000000" pitchFamily="50" charset="0"/>
              <a:ea typeface="Montserrat"/>
              <a:cs typeface="Montserrat"/>
              <a:sym typeface="Montserrat"/>
            </a:endParaRPr>
          </a:p>
          <a:p>
            <a:pPr marL="234872" marR="155859" indent="-122307">
              <a:lnSpc>
                <a:spcPct val="115000"/>
              </a:lnSpc>
              <a:spcBef>
                <a:spcPts val="682"/>
              </a:spcBef>
              <a:buSzPts val="1000"/>
              <a:buFont typeface="Montserrat"/>
              <a:buChar char="●"/>
            </a:pPr>
            <a:r>
              <a:rPr lang="en" sz="1400" dirty="0">
                <a:latin typeface="Texta" panose="00000500000000000000" pitchFamily="50" charset="0"/>
                <a:ea typeface="Montserrat"/>
                <a:cs typeface="Montserrat"/>
                <a:sym typeface="Montserrat"/>
              </a:rPr>
              <a:t>What was a really good gift you gave someone?</a:t>
            </a:r>
            <a:endParaRPr sz="1400" dirty="0">
              <a:latin typeface="Texta" panose="00000500000000000000" pitchFamily="50" charset="0"/>
              <a:ea typeface="Montserrat"/>
              <a:cs typeface="Montserrat"/>
              <a:sym typeface="Montserrat"/>
            </a:endParaRPr>
          </a:p>
          <a:p>
            <a:pPr marL="234872" marR="155859" indent="-122307">
              <a:lnSpc>
                <a:spcPct val="115000"/>
              </a:lnSpc>
              <a:spcBef>
                <a:spcPts val="682"/>
              </a:spcBef>
              <a:buSzPts val="1000"/>
              <a:buFont typeface="Montserrat"/>
              <a:buChar char="●"/>
            </a:pPr>
            <a:r>
              <a:rPr lang="en" sz="1400" dirty="0">
                <a:latin typeface="Texta" panose="00000500000000000000" pitchFamily="50" charset="0"/>
                <a:ea typeface="Montserrat"/>
                <a:cs typeface="Montserrat"/>
                <a:sym typeface="Montserrat"/>
              </a:rPr>
              <a:t>Describe a time when you helped someone.</a:t>
            </a:r>
            <a:endParaRPr sz="1400" dirty="0">
              <a:latin typeface="Texta" panose="00000500000000000000" pitchFamily="50" charset="0"/>
              <a:ea typeface="Montserrat"/>
              <a:cs typeface="Montserrat"/>
              <a:sym typeface="Montserrat"/>
            </a:endParaRPr>
          </a:p>
          <a:p>
            <a:pPr marL="234872" marR="155859" indent="-122307">
              <a:lnSpc>
                <a:spcPct val="115000"/>
              </a:lnSpc>
              <a:spcBef>
                <a:spcPts val="682"/>
              </a:spcBef>
              <a:buSzPts val="1000"/>
              <a:buFont typeface="Montserrat"/>
              <a:buChar char="●"/>
            </a:pPr>
            <a:r>
              <a:rPr lang="en" sz="1400" dirty="0">
                <a:latin typeface="Texta" panose="00000500000000000000" pitchFamily="50" charset="0"/>
                <a:ea typeface="Montserrat"/>
                <a:cs typeface="Montserrat"/>
                <a:sym typeface="Montserrat"/>
              </a:rPr>
              <a:t>What was the worst vacation you ever had?</a:t>
            </a:r>
            <a:endParaRPr sz="1400" dirty="0">
              <a:latin typeface="Texta" panose="00000500000000000000" pitchFamily="50" charset="0"/>
              <a:ea typeface="Montserrat"/>
              <a:cs typeface="Montserrat"/>
              <a:sym typeface="Montserrat"/>
            </a:endParaRPr>
          </a:p>
          <a:p>
            <a:pPr marL="234872" marR="155859" indent="-122307">
              <a:lnSpc>
                <a:spcPct val="115000"/>
              </a:lnSpc>
              <a:spcBef>
                <a:spcPts val="682"/>
              </a:spcBef>
              <a:buSzPts val="1000"/>
              <a:buFont typeface="Montserrat"/>
              <a:buChar char="●"/>
            </a:pPr>
            <a:r>
              <a:rPr lang="en" sz="1400" dirty="0">
                <a:highlight>
                  <a:srgbClr val="00FFFF"/>
                </a:highlight>
                <a:latin typeface="Texta" panose="00000500000000000000" pitchFamily="50" charset="0"/>
                <a:ea typeface="Montserrat"/>
                <a:cs typeface="Montserrat"/>
                <a:sym typeface="Montserrat"/>
              </a:rPr>
              <a:t>Describe a big mistake you made.</a:t>
            </a:r>
            <a:endParaRPr sz="1400" dirty="0">
              <a:highlight>
                <a:srgbClr val="00FFFF"/>
              </a:highlight>
              <a:latin typeface="Texta" panose="00000500000000000000" pitchFamily="50" charset="0"/>
              <a:ea typeface="Montserrat"/>
              <a:cs typeface="Montserrat"/>
              <a:sym typeface="Montserrat"/>
            </a:endParaRPr>
          </a:p>
          <a:p>
            <a:pPr marL="234872" marR="155859" indent="-122307">
              <a:lnSpc>
                <a:spcPct val="115000"/>
              </a:lnSpc>
              <a:spcBef>
                <a:spcPts val="682"/>
              </a:spcBef>
              <a:buSzPts val="1000"/>
              <a:buFont typeface="Montserrat"/>
              <a:buChar char="●"/>
            </a:pPr>
            <a:r>
              <a:rPr lang="en" sz="1400" dirty="0">
                <a:latin typeface="Texta" panose="00000500000000000000" pitchFamily="50" charset="0"/>
                <a:ea typeface="Montserrat"/>
                <a:cs typeface="Montserrat"/>
                <a:sym typeface="Montserrat"/>
              </a:rPr>
              <a:t>Describe an argument you had with a family member.</a:t>
            </a:r>
            <a:endParaRPr sz="1400" dirty="0">
              <a:latin typeface="Texta" panose="00000500000000000000" pitchFamily="50" charset="0"/>
              <a:ea typeface="Montserrat"/>
              <a:cs typeface="Montserrat"/>
              <a:sym typeface="Montserrat"/>
            </a:endParaRPr>
          </a:p>
          <a:p>
            <a:pPr marL="234872" marR="155859" indent="-122307">
              <a:lnSpc>
                <a:spcPct val="115000"/>
              </a:lnSpc>
              <a:spcBef>
                <a:spcPts val="682"/>
              </a:spcBef>
              <a:buSzPts val="1000"/>
              <a:buFont typeface="Montserrat"/>
              <a:buChar char="●"/>
            </a:pPr>
            <a:r>
              <a:rPr lang="en" sz="1400" dirty="0">
                <a:highlight>
                  <a:srgbClr val="00FF00"/>
                </a:highlight>
                <a:latin typeface="Texta" panose="00000500000000000000" pitchFamily="50" charset="0"/>
                <a:ea typeface="Montserrat"/>
                <a:cs typeface="Montserrat"/>
                <a:sym typeface="Montserrat"/>
              </a:rPr>
              <a:t>Describe a time when you wanted something but didn't get it.</a:t>
            </a:r>
            <a:endParaRPr sz="1400" dirty="0">
              <a:highlight>
                <a:srgbClr val="00FF00"/>
              </a:highlight>
              <a:latin typeface="Texta" panose="00000500000000000000" pitchFamily="50" charset="0"/>
              <a:ea typeface="Montserrat"/>
              <a:cs typeface="Montserrat"/>
              <a:sym typeface="Montserrat"/>
            </a:endParaRPr>
          </a:p>
          <a:p>
            <a:pPr marL="234872" marR="155859" indent="-122307">
              <a:lnSpc>
                <a:spcPct val="115000"/>
              </a:lnSpc>
              <a:spcBef>
                <a:spcPts val="682"/>
              </a:spcBef>
              <a:buSzPts val="1000"/>
              <a:buFont typeface="Montserrat"/>
              <a:buChar char="●"/>
            </a:pPr>
            <a:r>
              <a:rPr lang="en" sz="1400" dirty="0">
                <a:latin typeface="Texta" panose="00000500000000000000" pitchFamily="50" charset="0"/>
                <a:ea typeface="Montserrat"/>
                <a:cs typeface="Montserrat"/>
                <a:sym typeface="Montserrat"/>
              </a:rPr>
              <a:t>Describe a time when you felt homesick.</a:t>
            </a:r>
            <a:endParaRPr sz="1400" dirty="0">
              <a:latin typeface="Texta" panose="00000500000000000000" pitchFamily="50" charset="0"/>
              <a:ea typeface="Montserrat"/>
              <a:cs typeface="Montserrat"/>
              <a:sym typeface="Montserrat"/>
            </a:endParaRPr>
          </a:p>
          <a:p>
            <a:pPr marL="234872" marR="155859" indent="-122307">
              <a:lnSpc>
                <a:spcPct val="115000"/>
              </a:lnSpc>
              <a:spcBef>
                <a:spcPts val="682"/>
              </a:spcBef>
              <a:buSzPts val="1000"/>
              <a:buFont typeface="Montserrat"/>
              <a:buChar char="●"/>
            </a:pPr>
            <a:r>
              <a:rPr lang="en" sz="1400" dirty="0">
                <a:latin typeface="Texta" panose="00000500000000000000" pitchFamily="50" charset="0"/>
                <a:ea typeface="Montserrat"/>
                <a:cs typeface="Montserrat"/>
                <a:sym typeface="Montserrat"/>
              </a:rPr>
              <a:t>What is something you have changed your mind about?</a:t>
            </a:r>
            <a:endParaRPr sz="1400" dirty="0">
              <a:latin typeface="Texta" panose="00000500000000000000" pitchFamily="50" charset="0"/>
              <a:ea typeface="Montserrat"/>
              <a:cs typeface="Montserrat"/>
              <a:sym typeface="Montserrat"/>
            </a:endParaRPr>
          </a:p>
          <a:p>
            <a:pPr marL="234872" marR="155859" indent="-122307">
              <a:lnSpc>
                <a:spcPct val="115000"/>
              </a:lnSpc>
              <a:spcBef>
                <a:spcPts val="682"/>
              </a:spcBef>
              <a:spcAft>
                <a:spcPts val="682"/>
              </a:spcAft>
              <a:buSzPts val="1000"/>
              <a:buFont typeface="Montserrat"/>
              <a:buChar char="●"/>
            </a:pPr>
            <a:r>
              <a:rPr lang="en" sz="1400" dirty="0">
                <a:latin typeface="Texta" panose="00000500000000000000" pitchFamily="50" charset="0"/>
                <a:ea typeface="Montserrat"/>
                <a:cs typeface="Montserrat"/>
                <a:sym typeface="Montserrat"/>
              </a:rPr>
              <a:t>Describe a time when you said something you regretted.</a:t>
            </a:r>
            <a:endParaRPr sz="1400" dirty="0">
              <a:latin typeface="Texta" panose="00000500000000000000" pitchFamily="50" charset="0"/>
            </a:endParaRPr>
          </a:p>
        </p:txBody>
      </p:sp>
      <p:sp>
        <p:nvSpPr>
          <p:cNvPr id="55" name="Shape 55"/>
          <p:cNvSpPr/>
          <p:nvPr/>
        </p:nvSpPr>
        <p:spPr>
          <a:xfrm>
            <a:off x="5109659" y="632491"/>
            <a:ext cx="6889835" cy="1945754"/>
          </a:xfrm>
          <a:prstGeom prst="rect">
            <a:avLst/>
          </a:prstGeom>
          <a:noFill/>
          <a:ln w="9525" cap="flat" cmpd="sng">
            <a:solidFill>
              <a:schemeClr val="dk2"/>
            </a:solidFill>
            <a:prstDash val="solid"/>
            <a:round/>
            <a:headEnd type="none" w="sm" len="sm"/>
            <a:tailEnd type="none" w="sm" len="sm"/>
          </a:ln>
        </p:spPr>
        <p:txBody>
          <a:bodyPr spcFirstLastPara="1" wrap="square" lIns="62335" tIns="62335" rIns="62335" bIns="62335" anchor="t" anchorCtr="0">
            <a:noAutofit/>
          </a:bodyPr>
          <a:lstStyle/>
          <a:p>
            <a:r>
              <a:rPr lang="en-US" sz="1400" b="1" dirty="0">
                <a:latin typeface="Garamond" panose="02020404030301010803" pitchFamily="18" charset="0"/>
              </a:rPr>
              <a:t>Hmph! The pillow top engulfs my frame as I slam my body into it. </a:t>
            </a:r>
            <a:r>
              <a:rPr lang="en-US" sz="1400" b="1" i="1" dirty="0">
                <a:latin typeface="Garamond" panose="02020404030301010803" pitchFamily="18" charset="0"/>
              </a:rPr>
              <a:t>Too soft to damage anything, too safe to make an impression</a:t>
            </a:r>
            <a:r>
              <a:rPr lang="en-US" sz="1400" b="1" dirty="0">
                <a:latin typeface="Garamond" panose="02020404030301010803" pitchFamily="18" charset="0"/>
              </a:rPr>
              <a:t>. That about sums me up- always the safe route. The wall would hurt and everyone would emerge from their domiciles like cavemen wondering at the yelp and  obscenities being spilled out like oil on their ocean of serenity. </a:t>
            </a:r>
            <a:r>
              <a:rPr lang="en-US" sz="1400" b="1" i="1" dirty="0">
                <a:latin typeface="Garamond" panose="02020404030301010803" pitchFamily="18" charset="0"/>
              </a:rPr>
              <a:t>Would someone cry with me? Or, would it be like always- suffering alone in my loneliness?</a:t>
            </a:r>
            <a:r>
              <a:rPr lang="en-US" sz="1400" b="1" dirty="0">
                <a:latin typeface="Garamond" panose="02020404030301010803" pitchFamily="18" charset="0"/>
              </a:rPr>
              <a:t> But, never am I alone really. I know she feels my pain. My wife knows the disappointment of rounding the mountain again and again held captive by our fears. Typical, I’ll just cry hear silently alone. Fear has won again. </a:t>
            </a:r>
            <a:endParaRPr sz="1400" b="1" dirty="0">
              <a:latin typeface="Garamond" panose="02020404030301010803" pitchFamily="18" charset="0"/>
            </a:endParaRPr>
          </a:p>
        </p:txBody>
      </p:sp>
      <p:sp>
        <p:nvSpPr>
          <p:cNvPr id="56" name="Shape 56"/>
          <p:cNvSpPr txBox="1"/>
          <p:nvPr/>
        </p:nvSpPr>
        <p:spPr>
          <a:xfrm>
            <a:off x="4679704" y="1320538"/>
            <a:ext cx="429955" cy="569659"/>
          </a:xfrm>
          <a:prstGeom prst="rect">
            <a:avLst/>
          </a:prstGeom>
          <a:noFill/>
          <a:ln>
            <a:noFill/>
          </a:ln>
        </p:spPr>
        <p:txBody>
          <a:bodyPr spcFirstLastPara="1" wrap="square" lIns="62335" tIns="62335" rIns="62335" bIns="62335" anchor="t" anchorCtr="0">
            <a:noAutofit/>
          </a:bodyPr>
          <a:lstStyle/>
          <a:p>
            <a:pPr algn="ctr"/>
            <a:r>
              <a:rPr lang="en" sz="2454" b="1" dirty="0">
                <a:highlight>
                  <a:srgbClr val="FFFF00"/>
                </a:highlight>
                <a:latin typeface="Montserrat"/>
                <a:ea typeface="Montserrat"/>
                <a:cs typeface="Montserrat"/>
                <a:sym typeface="Montserrat"/>
              </a:rPr>
              <a:t>1</a:t>
            </a:r>
            <a:endParaRPr sz="2454" b="1" dirty="0">
              <a:highlight>
                <a:srgbClr val="FFFF00"/>
              </a:highlight>
              <a:latin typeface="Montserrat"/>
              <a:ea typeface="Montserrat"/>
              <a:cs typeface="Montserrat"/>
              <a:sym typeface="Montserrat"/>
            </a:endParaRPr>
          </a:p>
        </p:txBody>
      </p:sp>
      <p:sp>
        <p:nvSpPr>
          <p:cNvPr id="57" name="Shape 57"/>
          <p:cNvSpPr/>
          <p:nvPr/>
        </p:nvSpPr>
        <p:spPr>
          <a:xfrm>
            <a:off x="5109659" y="2672090"/>
            <a:ext cx="6889835" cy="1945754"/>
          </a:xfrm>
          <a:prstGeom prst="rect">
            <a:avLst/>
          </a:prstGeom>
          <a:noFill/>
          <a:ln w="9525" cap="flat" cmpd="sng">
            <a:solidFill>
              <a:schemeClr val="dk2"/>
            </a:solidFill>
            <a:prstDash val="solid"/>
            <a:round/>
            <a:headEnd type="none" w="sm" len="sm"/>
            <a:tailEnd type="none" w="sm" len="sm"/>
          </a:ln>
        </p:spPr>
        <p:txBody>
          <a:bodyPr spcFirstLastPara="1" wrap="square" lIns="62335" tIns="62335" rIns="62335" bIns="62335" anchor="t" anchorCtr="0">
            <a:noAutofit/>
          </a:bodyPr>
          <a:lstStyle/>
          <a:p>
            <a:r>
              <a:rPr lang="en-US" sz="1400" dirty="0"/>
              <a:t>Midnight was just around the corner. Tradition was playing out in the Moore family household just as always. Music, games, food, and family swelled and retracted throughout the house all day. My eyes could hardly leave the presents under the Christmas tree.  One in particular, a rectangular box that I knew to be mine, sat their as delectable as the Christmas ham we were still snacking on late into the evening. As I eyed the present, the moments paused to lecture me on the importance of Christmas, but I had no ears for it, so they seemed to pause all the more. I had waited for this gift for years with disappointment. The clock struck twelve and I went for the gift, but it didn’t have my name on it. I watched with a broken heart as my brother unwrapped my perfect gift while I was left holding a Yoda puppet.</a:t>
            </a:r>
            <a:endParaRPr sz="1400" dirty="0"/>
          </a:p>
        </p:txBody>
      </p:sp>
      <p:sp>
        <p:nvSpPr>
          <p:cNvPr id="58" name="Shape 58"/>
          <p:cNvSpPr txBox="1"/>
          <p:nvPr/>
        </p:nvSpPr>
        <p:spPr>
          <a:xfrm>
            <a:off x="4679704" y="3360137"/>
            <a:ext cx="429955" cy="569659"/>
          </a:xfrm>
          <a:prstGeom prst="rect">
            <a:avLst/>
          </a:prstGeom>
          <a:noFill/>
          <a:ln>
            <a:noFill/>
          </a:ln>
        </p:spPr>
        <p:txBody>
          <a:bodyPr spcFirstLastPara="1" wrap="square" lIns="62335" tIns="62335" rIns="62335" bIns="62335" anchor="t" anchorCtr="0">
            <a:noAutofit/>
          </a:bodyPr>
          <a:lstStyle/>
          <a:p>
            <a:pPr algn="ctr"/>
            <a:r>
              <a:rPr lang="en" sz="2454" b="1" dirty="0">
                <a:highlight>
                  <a:srgbClr val="00FF00"/>
                </a:highlight>
                <a:latin typeface="Montserrat"/>
                <a:ea typeface="Montserrat"/>
                <a:cs typeface="Montserrat"/>
                <a:sym typeface="Montserrat"/>
              </a:rPr>
              <a:t>2</a:t>
            </a:r>
            <a:endParaRPr sz="2454" b="1" dirty="0">
              <a:highlight>
                <a:srgbClr val="00FF00"/>
              </a:highlight>
              <a:latin typeface="Montserrat"/>
              <a:ea typeface="Montserrat"/>
              <a:cs typeface="Montserrat"/>
              <a:sym typeface="Montserrat"/>
            </a:endParaRPr>
          </a:p>
        </p:txBody>
      </p:sp>
      <p:sp>
        <p:nvSpPr>
          <p:cNvPr id="59" name="Shape 59"/>
          <p:cNvSpPr/>
          <p:nvPr/>
        </p:nvSpPr>
        <p:spPr>
          <a:xfrm>
            <a:off x="5109659" y="4711689"/>
            <a:ext cx="6889835" cy="1945754"/>
          </a:xfrm>
          <a:prstGeom prst="rect">
            <a:avLst/>
          </a:prstGeom>
          <a:noFill/>
          <a:ln w="9525" cap="flat" cmpd="sng">
            <a:solidFill>
              <a:schemeClr val="dk2"/>
            </a:solidFill>
            <a:prstDash val="solid"/>
            <a:round/>
            <a:headEnd type="none" w="sm" len="sm"/>
            <a:tailEnd type="none" w="sm" len="sm"/>
          </a:ln>
        </p:spPr>
        <p:txBody>
          <a:bodyPr spcFirstLastPara="1" wrap="square" lIns="62335" tIns="62335" rIns="62335" bIns="62335" anchor="t" anchorCtr="0">
            <a:noAutofit/>
          </a:bodyPr>
          <a:lstStyle/>
          <a:p>
            <a:r>
              <a:rPr lang="en-US" sz="1400" dirty="0"/>
              <a:t>Seeing Mary brought back a shame I haven’t felt in a long time. I stood thinking as she approached me about how her hand felt all those years ago smooth as silk and how she looked at me in away that no other had up to that point in my life. Yet, our days were few and adolescence had scarcely wrapped on our door. I saw the years in that look: middle school dances, high school prom, married after high school, babies, and </a:t>
            </a:r>
            <a:r>
              <a:rPr lang="en-US" sz="1400" i="1" dirty="0"/>
              <a:t>oh, but no</a:t>
            </a:r>
            <a:r>
              <a:rPr lang="en-US" sz="1400" dirty="0"/>
              <a:t>! </a:t>
            </a:r>
            <a:r>
              <a:rPr lang="en-US" sz="1400" i="1" dirty="0"/>
              <a:t>Wait a minute</a:t>
            </a:r>
            <a:r>
              <a:rPr lang="en-US" sz="1400" dirty="0"/>
              <a:t>! </a:t>
            </a:r>
            <a:r>
              <a:rPr lang="en-US" sz="1400" i="1" dirty="0"/>
              <a:t>We’re to young for all of that! What if I mess it up somewhere down the line and my good friend is lost in the craziness of boyfriend and girlfriend stuff. I can’t risk it. Who’s that with her? Perhaps, I should ask her out and avoid the awkward question growing between us. Yes, that’s what I’ll do. She’ll never know that I knew she wanted to ask me out. This way I can just say I have a girlfriend and we can just go on being friends.</a:t>
            </a:r>
            <a:r>
              <a:rPr lang="en-US" sz="1400" dirty="0"/>
              <a:t> Well, it’s funny how reasoning seems so sound at the time. But, time always tells the truth. I lost something valuable that day that I will never get back. </a:t>
            </a:r>
          </a:p>
          <a:p>
            <a:br>
              <a:rPr lang="en-US" sz="1400" dirty="0"/>
            </a:br>
            <a:endParaRPr sz="1400" i="1" dirty="0"/>
          </a:p>
        </p:txBody>
      </p:sp>
      <p:sp>
        <p:nvSpPr>
          <p:cNvPr id="60" name="Shape 60"/>
          <p:cNvSpPr txBox="1"/>
          <p:nvPr/>
        </p:nvSpPr>
        <p:spPr>
          <a:xfrm>
            <a:off x="4679704" y="5399736"/>
            <a:ext cx="429955" cy="569659"/>
          </a:xfrm>
          <a:prstGeom prst="rect">
            <a:avLst/>
          </a:prstGeom>
          <a:noFill/>
          <a:ln>
            <a:noFill/>
          </a:ln>
        </p:spPr>
        <p:txBody>
          <a:bodyPr spcFirstLastPara="1" wrap="square" lIns="62335" tIns="62335" rIns="62335" bIns="62335" anchor="t" anchorCtr="0">
            <a:noAutofit/>
          </a:bodyPr>
          <a:lstStyle/>
          <a:p>
            <a:pPr algn="ctr"/>
            <a:r>
              <a:rPr lang="en" sz="2454" b="1" dirty="0">
                <a:highlight>
                  <a:srgbClr val="00FFFF"/>
                </a:highlight>
                <a:latin typeface="Montserrat"/>
                <a:ea typeface="Montserrat"/>
                <a:cs typeface="Montserrat"/>
                <a:sym typeface="Montserrat"/>
              </a:rPr>
              <a:t>3</a:t>
            </a:r>
            <a:endParaRPr sz="2454" b="1" dirty="0">
              <a:highlight>
                <a:srgbClr val="00FFFF"/>
              </a:highlight>
              <a:latin typeface="Montserrat"/>
              <a:ea typeface="Montserrat"/>
              <a:cs typeface="Montserrat"/>
              <a:sym typeface="Montserrat"/>
            </a:endParaRPr>
          </a:p>
        </p:txBody>
      </p:sp>
      <p:sp>
        <p:nvSpPr>
          <p:cNvPr id="61" name="Shape 61"/>
          <p:cNvSpPr txBox="1"/>
          <p:nvPr/>
        </p:nvSpPr>
        <p:spPr>
          <a:xfrm>
            <a:off x="192506" y="424879"/>
            <a:ext cx="4355431" cy="595432"/>
          </a:xfrm>
          <a:prstGeom prst="rect">
            <a:avLst/>
          </a:prstGeom>
          <a:noFill/>
          <a:ln>
            <a:noFill/>
          </a:ln>
        </p:spPr>
        <p:txBody>
          <a:bodyPr spcFirstLastPara="1" wrap="square" lIns="62335" tIns="62335" rIns="62335" bIns="62335" anchor="t" anchorCtr="0">
            <a:noAutofit/>
          </a:bodyPr>
          <a:lstStyle/>
          <a:p>
            <a:r>
              <a:rPr lang="en" sz="1227" dirty="0">
                <a:latin typeface="Texta" panose="00000500000000000000" pitchFamily="50" charset="0"/>
                <a:ea typeface="Montserrat"/>
                <a:cs typeface="Montserrat"/>
                <a:sym typeface="Montserrat"/>
              </a:rPr>
              <a:t>Choose </a:t>
            </a:r>
            <a:r>
              <a:rPr lang="en-US" sz="1227" dirty="0">
                <a:latin typeface="Texta" panose="00000500000000000000" pitchFamily="50" charset="0"/>
                <a:ea typeface="Montserrat"/>
                <a:cs typeface="Montserrat"/>
                <a:sym typeface="Montserrat"/>
              </a:rPr>
              <a:t>your </a:t>
            </a:r>
            <a:r>
              <a:rPr lang="en" sz="1227" dirty="0">
                <a:latin typeface="Texta" panose="00000500000000000000" pitchFamily="50" charset="0"/>
                <a:ea typeface="Montserrat"/>
                <a:cs typeface="Montserrat"/>
                <a:sym typeface="Montserrat"/>
              </a:rPr>
              <a:t>three </a:t>
            </a:r>
            <a:r>
              <a:rPr lang="en-US" sz="1227" dirty="0">
                <a:latin typeface="Texta" panose="00000500000000000000" pitchFamily="50" charset="0"/>
                <a:ea typeface="Montserrat"/>
                <a:cs typeface="Montserrat"/>
                <a:sym typeface="Montserrat"/>
              </a:rPr>
              <a:t>best stories from </a:t>
            </a:r>
            <a:r>
              <a:rPr lang="en" sz="1227" dirty="0">
                <a:latin typeface="Texta" panose="00000500000000000000" pitchFamily="50" charset="0"/>
                <a:ea typeface="Montserrat"/>
                <a:cs typeface="Montserrat"/>
                <a:sym typeface="Montserrat"/>
              </a:rPr>
              <a:t>the </a:t>
            </a:r>
            <a:r>
              <a:rPr lang="en-US" sz="1227" dirty="0">
                <a:latin typeface="Texta" panose="00000500000000000000" pitchFamily="50" charset="0"/>
                <a:ea typeface="Montserrat"/>
                <a:cs typeface="Montserrat"/>
                <a:sym typeface="Montserrat"/>
              </a:rPr>
              <a:t>topics below </a:t>
            </a:r>
            <a:r>
              <a:rPr lang="en" sz="1227" dirty="0">
                <a:latin typeface="Texta" panose="00000500000000000000" pitchFamily="50" charset="0"/>
                <a:ea typeface="Montserrat"/>
                <a:cs typeface="Montserrat"/>
                <a:sym typeface="Montserrat"/>
              </a:rPr>
              <a:t>and write a quick summary of each one.</a:t>
            </a:r>
            <a:endParaRPr sz="1227" dirty="0">
              <a:latin typeface="Texta" panose="00000500000000000000" pitchFamily="50" charset="0"/>
              <a:ea typeface="Montserrat"/>
              <a:cs typeface="Montserrat"/>
              <a:sym typeface="Montserrat"/>
            </a:endParaRPr>
          </a:p>
        </p:txBody>
      </p:sp>
      <p:sp>
        <p:nvSpPr>
          <p:cNvPr id="62" name="Shape 62"/>
          <p:cNvSpPr txBox="1"/>
          <p:nvPr/>
        </p:nvSpPr>
        <p:spPr>
          <a:xfrm>
            <a:off x="282347" y="75771"/>
            <a:ext cx="1623068" cy="462068"/>
          </a:xfrm>
          <a:prstGeom prst="rect">
            <a:avLst/>
          </a:prstGeom>
          <a:noFill/>
          <a:ln>
            <a:noFill/>
          </a:ln>
        </p:spPr>
        <p:txBody>
          <a:bodyPr spcFirstLastPara="1" wrap="square" lIns="62335" tIns="62335" rIns="62335" bIns="62335" anchor="t" anchorCtr="0">
            <a:noAutofit/>
          </a:bodyPr>
          <a:lstStyle/>
          <a:p>
            <a:r>
              <a:rPr lang="en" sz="2591" dirty="0">
                <a:latin typeface="Texta Heavy" panose="00000500000000000000" pitchFamily="50" charset="0"/>
                <a:ea typeface="Montserrat"/>
                <a:cs typeface="Montserrat"/>
                <a:sym typeface="Montserrat"/>
              </a:rPr>
              <a:t>3 STORIES</a:t>
            </a:r>
            <a:endParaRPr sz="2591" dirty="0">
              <a:latin typeface="Texta Heavy" panose="00000500000000000000" pitchFamily="50" charset="0"/>
              <a:ea typeface="Montserrat"/>
              <a:cs typeface="Montserrat"/>
              <a:sym typeface="Montserra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3"/>
            <a:ext cx="12192000" cy="970709"/>
          </a:xfrm>
        </p:spPr>
        <p:txBody>
          <a:bodyPr>
            <a:normAutofit/>
          </a:bodyPr>
          <a:lstStyle/>
          <a:p>
            <a:pPr algn="l"/>
            <a:r>
              <a:rPr lang="en-US" sz="3600" dirty="0"/>
              <a:t>Wednesday November 11, 2020</a:t>
            </a:r>
          </a:p>
        </p:txBody>
      </p:sp>
      <p:sp>
        <p:nvSpPr>
          <p:cNvPr id="3" name="Subtitle 2"/>
          <p:cNvSpPr>
            <a:spLocks noGrp="1"/>
          </p:cNvSpPr>
          <p:nvPr>
            <p:ph type="subTitle" idx="1"/>
          </p:nvPr>
        </p:nvSpPr>
        <p:spPr>
          <a:xfrm>
            <a:off x="0" y="1463444"/>
            <a:ext cx="12192000" cy="4945669"/>
          </a:xfrm>
        </p:spPr>
        <p:txBody>
          <a:bodyPr/>
          <a:lstStyle/>
          <a:p>
            <a:pPr algn="l"/>
            <a:r>
              <a:rPr lang="en-US" sz="2800" dirty="0"/>
              <a:t>Veteran’s day</a:t>
            </a:r>
          </a:p>
          <a:p>
            <a:pPr marL="342895" indent="-342895" algn="l">
              <a:buFont typeface="Arial" panose="020B0604020202020204" pitchFamily="34" charset="0"/>
              <a:buChar char="•"/>
            </a:pPr>
            <a:endParaRPr lang="en-US" i="1" dirty="0"/>
          </a:p>
        </p:txBody>
      </p:sp>
      <p:sp>
        <p:nvSpPr>
          <p:cNvPr id="4" name="Rectangle 3"/>
          <p:cNvSpPr/>
          <p:nvPr/>
        </p:nvSpPr>
        <p:spPr>
          <a:xfrm>
            <a:off x="0" y="0"/>
            <a:ext cx="12192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6400800"/>
            <a:ext cx="12192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71094" y="6365266"/>
            <a:ext cx="1420906" cy="49273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753035" cy="465512"/>
          </a:xfrm>
          <a:prstGeom prst="rect">
            <a:avLst/>
          </a:prstGeom>
          <a:solidFill>
            <a:schemeClr val="bg1">
              <a:alpha val="0"/>
            </a:schemeClr>
          </a:solidFill>
        </p:spPr>
      </p:pic>
    </p:spTree>
    <p:extLst>
      <p:ext uri="{BB962C8B-B14F-4D97-AF65-F5344CB8AC3E}">
        <p14:creationId xmlns:p14="http://schemas.microsoft.com/office/powerpoint/2010/main" val="4217634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3"/>
            <a:ext cx="12192000" cy="970709"/>
          </a:xfrm>
        </p:spPr>
        <p:txBody>
          <a:bodyPr>
            <a:normAutofit/>
          </a:bodyPr>
          <a:lstStyle/>
          <a:p>
            <a:pPr algn="l"/>
            <a:r>
              <a:rPr lang="en-US" sz="3600" dirty="0"/>
              <a:t>Thursday November 12, 2020</a:t>
            </a:r>
          </a:p>
        </p:txBody>
      </p:sp>
      <p:sp>
        <p:nvSpPr>
          <p:cNvPr id="3" name="Subtitle 2"/>
          <p:cNvSpPr>
            <a:spLocks noGrp="1"/>
          </p:cNvSpPr>
          <p:nvPr>
            <p:ph type="subTitle" idx="1"/>
          </p:nvPr>
        </p:nvSpPr>
        <p:spPr>
          <a:xfrm>
            <a:off x="0" y="1463444"/>
            <a:ext cx="12192000" cy="4945669"/>
          </a:xfrm>
        </p:spPr>
        <p:txBody>
          <a:bodyPr/>
          <a:lstStyle/>
          <a:p>
            <a:pPr algn="l"/>
            <a:r>
              <a:rPr lang="en-US" sz="2800" dirty="0"/>
              <a:t>Learning  Target(s)</a:t>
            </a:r>
          </a:p>
          <a:p>
            <a:pPr marL="457194" indent="-457194" algn="l">
              <a:buFont typeface="Arial" panose="020B0604020202020204" pitchFamily="34" charset="0"/>
              <a:buChar char="•"/>
            </a:pPr>
            <a:r>
              <a:rPr lang="en-US" sz="2800" dirty="0"/>
              <a:t>Students will listen to a short story and plot diagram the story</a:t>
            </a:r>
          </a:p>
          <a:p>
            <a:pPr marL="457194" indent="-457194" algn="l">
              <a:buFont typeface="Arial" panose="020B0604020202020204" pitchFamily="34" charset="0"/>
              <a:buChar char="•"/>
            </a:pPr>
            <a:r>
              <a:rPr lang="en-US" sz="2800" dirty="0"/>
              <a:t>Students will decide on their story and attempt to plot diagram it.</a:t>
            </a:r>
          </a:p>
          <a:p>
            <a:pPr algn="l"/>
            <a:r>
              <a:rPr lang="en-US" sz="2800" dirty="0"/>
              <a:t>Activities:</a:t>
            </a:r>
          </a:p>
          <a:p>
            <a:pPr marL="342895" indent="-342895" algn="l">
              <a:buFont typeface="Arial" panose="020B0604020202020204" pitchFamily="34" charset="0"/>
              <a:buChar char="•"/>
            </a:pPr>
            <a:r>
              <a:rPr lang="en-US" i="1" dirty="0"/>
              <a:t>Listen to “Frog” and discuss the story arc (plot diagram) for the story</a:t>
            </a:r>
          </a:p>
          <a:p>
            <a:pPr marL="342895" indent="-342895" algn="l">
              <a:buFont typeface="Arial" panose="020B0604020202020204" pitchFamily="34" charset="0"/>
              <a:buChar char="•"/>
            </a:pPr>
            <a:r>
              <a:rPr lang="en-US" i="1" dirty="0"/>
              <a:t>Decide on the writing of your narrative short story and plot diagram it assign. p. 12 needs to be done tomorrow at the start of class</a:t>
            </a:r>
          </a:p>
        </p:txBody>
      </p:sp>
      <p:sp>
        <p:nvSpPr>
          <p:cNvPr id="4" name="Rectangle 3"/>
          <p:cNvSpPr/>
          <p:nvPr/>
        </p:nvSpPr>
        <p:spPr>
          <a:xfrm>
            <a:off x="0" y="0"/>
            <a:ext cx="12192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6400800"/>
            <a:ext cx="12192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71094" y="6365266"/>
            <a:ext cx="1420906" cy="49273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753035" cy="465512"/>
          </a:xfrm>
          <a:prstGeom prst="rect">
            <a:avLst/>
          </a:prstGeom>
          <a:solidFill>
            <a:schemeClr val="bg1">
              <a:alpha val="0"/>
            </a:schemeClr>
          </a:solidFill>
        </p:spPr>
      </p:pic>
    </p:spTree>
    <p:extLst>
      <p:ext uri="{BB962C8B-B14F-4D97-AF65-F5344CB8AC3E}">
        <p14:creationId xmlns:p14="http://schemas.microsoft.com/office/powerpoint/2010/main" val="1929277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 Project Day</a:t>
            </a:r>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0" y="-34781"/>
            <a:ext cx="12192000" cy="57510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4572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62844"/>
            <a:ext cx="12192000" cy="5299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extLst>
      <p:ext uri="{BB962C8B-B14F-4D97-AF65-F5344CB8AC3E}">
        <p14:creationId xmlns:p14="http://schemas.microsoft.com/office/powerpoint/2010/main" val="4048110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3"/>
            <a:ext cx="12192000" cy="970709"/>
          </a:xfrm>
        </p:spPr>
        <p:txBody>
          <a:bodyPr>
            <a:normAutofit/>
          </a:bodyPr>
          <a:lstStyle/>
          <a:p>
            <a:pPr algn="l"/>
            <a:r>
              <a:rPr lang="en-US" sz="3600" dirty="0"/>
              <a:t>Monday November 9, 2020</a:t>
            </a:r>
          </a:p>
        </p:txBody>
      </p:sp>
      <p:sp>
        <p:nvSpPr>
          <p:cNvPr id="3" name="Subtitle 2"/>
          <p:cNvSpPr>
            <a:spLocks noGrp="1"/>
          </p:cNvSpPr>
          <p:nvPr>
            <p:ph type="subTitle" idx="1"/>
          </p:nvPr>
        </p:nvSpPr>
        <p:spPr>
          <a:xfrm>
            <a:off x="0" y="1463444"/>
            <a:ext cx="12192000" cy="4945669"/>
          </a:xfrm>
        </p:spPr>
        <p:txBody>
          <a:bodyPr/>
          <a:lstStyle/>
          <a:p>
            <a:pPr algn="l"/>
            <a:r>
              <a:rPr lang="en-US" sz="2800" dirty="0"/>
              <a:t>Learning  Target(s)</a:t>
            </a:r>
          </a:p>
          <a:p>
            <a:pPr marL="457194" indent="-457194" algn="l">
              <a:buFont typeface="Arial" panose="020B0604020202020204" pitchFamily="34" charset="0"/>
              <a:buChar char="•"/>
            </a:pPr>
            <a:r>
              <a:rPr lang="en-US" sz="2800" dirty="0"/>
              <a:t>Students will examine their returned work for writing errors to record</a:t>
            </a:r>
          </a:p>
          <a:p>
            <a:pPr marL="457194" indent="-457194" algn="l">
              <a:buFont typeface="Arial" panose="020B0604020202020204" pitchFamily="34" charset="0"/>
              <a:buChar char="•"/>
            </a:pPr>
            <a:r>
              <a:rPr lang="en-US" sz="2800" dirty="0"/>
              <a:t>Students will complete Marigolds work.</a:t>
            </a:r>
          </a:p>
          <a:p>
            <a:pPr marL="457194" indent="-457194" algn="l">
              <a:buFont typeface="Arial" panose="020B0604020202020204" pitchFamily="34" charset="0"/>
              <a:buChar char="•"/>
            </a:pPr>
            <a:endParaRPr lang="en-US" sz="2800" dirty="0"/>
          </a:p>
          <a:p>
            <a:pPr algn="l"/>
            <a:r>
              <a:rPr lang="en-US" sz="2800" dirty="0"/>
              <a:t>Activities:</a:t>
            </a:r>
          </a:p>
          <a:p>
            <a:pPr marL="342900" indent="-342900" algn="l">
              <a:buFont typeface="Arial" panose="020B0604020202020204" pitchFamily="34" charset="0"/>
              <a:buChar char="•"/>
            </a:pPr>
            <a:r>
              <a:rPr lang="en-US" i="1" dirty="0"/>
              <a:t>Return and look over work</a:t>
            </a:r>
          </a:p>
          <a:p>
            <a:pPr marL="342900" indent="-342900" algn="l">
              <a:buFont typeface="Arial" panose="020B0604020202020204" pitchFamily="34" charset="0"/>
              <a:buChar char="•"/>
            </a:pPr>
            <a:r>
              <a:rPr lang="en-US" i="1" dirty="0"/>
              <a:t>Complete the chart on page 19</a:t>
            </a:r>
          </a:p>
          <a:p>
            <a:pPr marL="342900" indent="-342900" algn="l">
              <a:buFont typeface="Arial" panose="020B0604020202020204" pitchFamily="34" charset="0"/>
              <a:buChar char="•"/>
            </a:pPr>
            <a:r>
              <a:rPr lang="en-US" i="1" dirty="0"/>
              <a:t>Finish “Marigolds” work</a:t>
            </a:r>
          </a:p>
        </p:txBody>
      </p:sp>
      <p:sp>
        <p:nvSpPr>
          <p:cNvPr id="4" name="Rectangle 3"/>
          <p:cNvSpPr/>
          <p:nvPr/>
        </p:nvSpPr>
        <p:spPr>
          <a:xfrm>
            <a:off x="0" y="0"/>
            <a:ext cx="12192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6400800"/>
            <a:ext cx="12192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71094" y="6365266"/>
            <a:ext cx="1420906" cy="49273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753035" cy="465512"/>
          </a:xfrm>
          <a:prstGeom prst="rect">
            <a:avLst/>
          </a:prstGeom>
          <a:solidFill>
            <a:schemeClr val="bg1">
              <a:alpha val="0"/>
            </a:schemeClr>
          </a:solidFill>
        </p:spPr>
      </p:pic>
    </p:spTree>
    <p:extLst>
      <p:ext uri="{BB962C8B-B14F-4D97-AF65-F5344CB8AC3E}">
        <p14:creationId xmlns:p14="http://schemas.microsoft.com/office/powerpoint/2010/main" val="3736431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5110"/>
            <a:ext cx="10515600" cy="1115581"/>
          </a:xfrm>
        </p:spPr>
        <p:txBody>
          <a:bodyPr>
            <a:normAutofit/>
          </a:bodyPr>
          <a:lstStyle/>
          <a:p>
            <a:r>
              <a:rPr lang="en-US" dirty="0"/>
              <a:t>“Frog” by Jennifer Gonzalez</a:t>
            </a:r>
          </a:p>
        </p:txBody>
      </p:sp>
      <p:sp>
        <p:nvSpPr>
          <p:cNvPr id="3" name="Content Placeholder 2"/>
          <p:cNvSpPr>
            <a:spLocks noGrp="1"/>
          </p:cNvSpPr>
          <p:nvPr>
            <p:ph idx="1"/>
          </p:nvPr>
        </p:nvSpPr>
        <p:spPr>
          <a:xfrm>
            <a:off x="838200" y="1924477"/>
            <a:ext cx="10515600" cy="4351338"/>
          </a:xfrm>
        </p:spPr>
        <p:txBody>
          <a:bodyPr>
            <a:normAutofit/>
          </a:bodyPr>
          <a:lstStyle/>
          <a:p>
            <a:r>
              <a:rPr lang="en-US" dirty="0"/>
              <a:t>Listen to the reading of “Frog”.</a:t>
            </a:r>
          </a:p>
          <a:p>
            <a:r>
              <a:rPr lang="en-US" dirty="0"/>
              <a:t>Follow along on the hand out.</a:t>
            </a:r>
          </a:p>
          <a:p>
            <a:r>
              <a:rPr lang="en-US" dirty="0"/>
              <a:t>See if you can plot diagram Frog.</a:t>
            </a:r>
          </a:p>
        </p:txBody>
      </p:sp>
      <p:sp>
        <p:nvSpPr>
          <p:cNvPr id="4" name="Rectangle 3"/>
          <p:cNvSpPr/>
          <p:nvPr/>
        </p:nvSpPr>
        <p:spPr>
          <a:xfrm>
            <a:off x="0" y="-169859"/>
            <a:ext cx="12192000" cy="57510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78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28065"/>
            <a:ext cx="12192000" cy="5299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extLst>
      <p:ext uri="{BB962C8B-B14F-4D97-AF65-F5344CB8AC3E}">
        <p14:creationId xmlns:p14="http://schemas.microsoft.com/office/powerpoint/2010/main" val="1782201429"/>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p:nvPr/>
        </p:nvSpPr>
        <p:spPr>
          <a:xfrm>
            <a:off x="6520069" y="1210475"/>
            <a:ext cx="3193773" cy="809700"/>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r>
              <a:rPr lang="en-US" sz="1400" kern="0" dirty="0">
                <a:solidFill>
                  <a:srgbClr val="000000"/>
                </a:solidFill>
                <a:latin typeface="Arial"/>
                <a:cs typeface="Arial"/>
                <a:sym typeface="Arial"/>
              </a:rPr>
              <a:t>I chase the frog out of the house with a tennis racket</a:t>
            </a:r>
            <a:endParaRPr sz="1400" kern="0" dirty="0">
              <a:solidFill>
                <a:srgbClr val="000000"/>
              </a:solidFill>
              <a:latin typeface="Arial"/>
              <a:cs typeface="Arial"/>
              <a:sym typeface="Arial"/>
            </a:endParaRPr>
          </a:p>
        </p:txBody>
      </p:sp>
      <p:sp>
        <p:nvSpPr>
          <p:cNvPr id="55" name="Google Shape;55;p13"/>
          <p:cNvSpPr txBox="1"/>
          <p:nvPr/>
        </p:nvSpPr>
        <p:spPr>
          <a:xfrm>
            <a:off x="543339" y="5092175"/>
            <a:ext cx="2796661" cy="1228800"/>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r>
              <a:rPr lang="en-US" sz="1400" kern="0" dirty="0">
                <a:solidFill>
                  <a:srgbClr val="000000"/>
                </a:solidFill>
                <a:latin typeface="Arial"/>
                <a:cs typeface="Arial"/>
                <a:sym typeface="Arial"/>
              </a:rPr>
              <a:t>Parents never let me stay home alone, but one night the babysitter cancels and they have to. Everything stats off fine. I’m having a great time.</a:t>
            </a:r>
            <a:endParaRPr sz="1400" kern="0" dirty="0">
              <a:solidFill>
                <a:srgbClr val="000000"/>
              </a:solidFill>
              <a:latin typeface="Arial"/>
              <a:cs typeface="Arial"/>
              <a:sym typeface="Arial"/>
            </a:endParaRPr>
          </a:p>
        </p:txBody>
      </p:sp>
      <p:sp>
        <p:nvSpPr>
          <p:cNvPr id="56" name="Google Shape;56;p13"/>
          <p:cNvSpPr txBox="1"/>
          <p:nvPr/>
        </p:nvSpPr>
        <p:spPr>
          <a:xfrm>
            <a:off x="4161184" y="5092175"/>
            <a:ext cx="3578086" cy="1254669"/>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r>
              <a:rPr lang="en-US" sz="1400" kern="0" dirty="0">
                <a:solidFill>
                  <a:srgbClr val="000000"/>
                </a:solidFill>
                <a:latin typeface="Arial"/>
                <a:cs typeface="Arial"/>
                <a:sym typeface="Arial"/>
              </a:rPr>
              <a:t>I see a frog in the hall. I am totally afraid of frogs, so I freak out</a:t>
            </a:r>
            <a:endParaRPr sz="1400" kern="0" dirty="0">
              <a:solidFill>
                <a:srgbClr val="000000"/>
              </a:solidFill>
              <a:latin typeface="Arial"/>
              <a:cs typeface="Arial"/>
              <a:sym typeface="Arial"/>
            </a:endParaRPr>
          </a:p>
        </p:txBody>
      </p:sp>
      <p:sp>
        <p:nvSpPr>
          <p:cNvPr id="57" name="Google Shape;57;p13"/>
          <p:cNvSpPr txBox="1"/>
          <p:nvPr/>
        </p:nvSpPr>
        <p:spPr>
          <a:xfrm>
            <a:off x="8807275" y="5118045"/>
            <a:ext cx="2695612" cy="1228800"/>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r>
              <a:rPr lang="en-US" sz="1400" kern="0" dirty="0">
                <a:solidFill>
                  <a:srgbClr val="000000"/>
                </a:solidFill>
                <a:latin typeface="Arial"/>
                <a:cs typeface="Arial"/>
                <a:sym typeface="Arial"/>
              </a:rPr>
              <a:t>I consider asking to not be left alone, then realize the  frog incident showed me I’m stronger than I thought.</a:t>
            </a:r>
            <a:endParaRPr sz="1400" kern="0" dirty="0">
              <a:solidFill>
                <a:srgbClr val="000000"/>
              </a:solidFill>
              <a:latin typeface="Arial"/>
              <a:cs typeface="Arial"/>
              <a:sym typeface="Arial"/>
            </a:endParaRPr>
          </a:p>
        </p:txBody>
      </p:sp>
      <p:sp>
        <p:nvSpPr>
          <p:cNvPr id="58" name="Google Shape;58;p13"/>
          <p:cNvSpPr txBox="1"/>
          <p:nvPr/>
        </p:nvSpPr>
        <p:spPr>
          <a:xfrm>
            <a:off x="4521100" y="2188775"/>
            <a:ext cx="2457600" cy="304800"/>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endParaRPr sz="1200" kern="0">
              <a:solidFill>
                <a:srgbClr val="000000"/>
              </a:solidFill>
              <a:latin typeface="Arial"/>
              <a:cs typeface="Arial"/>
              <a:sym typeface="Arial"/>
            </a:endParaRPr>
          </a:p>
        </p:txBody>
      </p:sp>
      <p:sp>
        <p:nvSpPr>
          <p:cNvPr id="59" name="Google Shape;59;p13"/>
          <p:cNvSpPr txBox="1"/>
          <p:nvPr/>
        </p:nvSpPr>
        <p:spPr>
          <a:xfrm>
            <a:off x="3930550" y="2693600"/>
            <a:ext cx="2457600" cy="304800"/>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endParaRPr sz="1200" kern="0">
              <a:solidFill>
                <a:srgbClr val="000000"/>
              </a:solidFill>
              <a:latin typeface="Arial"/>
              <a:cs typeface="Arial"/>
              <a:sym typeface="Arial"/>
            </a:endParaRPr>
          </a:p>
        </p:txBody>
      </p:sp>
      <p:sp>
        <p:nvSpPr>
          <p:cNvPr id="60" name="Google Shape;60;p13"/>
          <p:cNvSpPr txBox="1"/>
          <p:nvPr/>
        </p:nvSpPr>
        <p:spPr>
          <a:xfrm>
            <a:off x="3340000" y="3124200"/>
            <a:ext cx="2457600" cy="304800"/>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r>
              <a:rPr lang="en-US" sz="1200" kern="0" dirty="0">
                <a:solidFill>
                  <a:srgbClr val="000000"/>
                </a:solidFill>
                <a:latin typeface="Arial"/>
                <a:cs typeface="Arial"/>
                <a:sym typeface="Arial"/>
              </a:rPr>
              <a:t>I try and fail to get it into a bag</a:t>
            </a:r>
            <a:endParaRPr sz="1200" kern="0" dirty="0">
              <a:solidFill>
                <a:srgbClr val="000000"/>
              </a:solidFill>
              <a:latin typeface="Arial"/>
              <a:cs typeface="Arial"/>
              <a:sym typeface="Arial"/>
            </a:endParaRPr>
          </a:p>
        </p:txBody>
      </p:sp>
      <p:sp>
        <p:nvSpPr>
          <p:cNvPr id="61" name="Google Shape;61;p13"/>
          <p:cNvSpPr txBox="1"/>
          <p:nvPr/>
        </p:nvSpPr>
        <p:spPr>
          <a:xfrm>
            <a:off x="2307102" y="3571850"/>
            <a:ext cx="2833273" cy="373425"/>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r>
              <a:rPr lang="en-US" sz="1200" kern="0" dirty="0">
                <a:solidFill>
                  <a:srgbClr val="000000"/>
                </a:solidFill>
                <a:latin typeface="Arial"/>
                <a:cs typeface="Arial"/>
                <a:sym typeface="Arial"/>
              </a:rPr>
              <a:t>I try and fail to trap it in a trash can</a:t>
            </a:r>
            <a:endParaRPr sz="1200" kern="0" dirty="0">
              <a:solidFill>
                <a:srgbClr val="000000"/>
              </a:solidFill>
              <a:latin typeface="Arial"/>
              <a:cs typeface="Arial"/>
              <a:sym typeface="Arial"/>
            </a:endParaRPr>
          </a:p>
        </p:txBody>
      </p:sp>
      <p:sp>
        <p:nvSpPr>
          <p:cNvPr id="62" name="Google Shape;62;p13"/>
          <p:cNvSpPr txBox="1"/>
          <p:nvPr/>
        </p:nvSpPr>
        <p:spPr>
          <a:xfrm>
            <a:off x="1138785" y="4213925"/>
            <a:ext cx="2457600" cy="304800"/>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r>
              <a:rPr lang="en-US" sz="1200" kern="0" dirty="0">
                <a:solidFill>
                  <a:srgbClr val="000000"/>
                </a:solidFill>
                <a:latin typeface="Arial"/>
                <a:cs typeface="Arial"/>
                <a:sym typeface="Arial"/>
              </a:rPr>
              <a:t>I hide from it</a:t>
            </a:r>
            <a:endParaRPr sz="1200" kern="0" dirty="0">
              <a:solidFill>
                <a:srgbClr val="000000"/>
              </a:solidFill>
              <a:latin typeface="Arial"/>
              <a:cs typeface="Arial"/>
              <a:sym typeface="Arial"/>
            </a:endParaRPr>
          </a:p>
        </p:txBody>
      </p:sp>
      <p:sp>
        <p:nvSpPr>
          <p:cNvPr id="63" name="Google Shape;63;p13"/>
          <p:cNvSpPr txBox="1"/>
          <p:nvPr/>
        </p:nvSpPr>
        <p:spPr>
          <a:xfrm>
            <a:off x="8619090" y="2391508"/>
            <a:ext cx="2457600" cy="493630"/>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r>
              <a:rPr lang="en-US" sz="1200" kern="0" dirty="0">
                <a:solidFill>
                  <a:srgbClr val="000000"/>
                </a:solidFill>
                <a:latin typeface="Arial"/>
                <a:cs typeface="Arial"/>
                <a:sym typeface="Arial"/>
              </a:rPr>
              <a:t>I spend the rest of the night cleaning up my mess</a:t>
            </a:r>
            <a:endParaRPr sz="1200" kern="0" dirty="0">
              <a:solidFill>
                <a:srgbClr val="000000"/>
              </a:solidFill>
              <a:latin typeface="Arial"/>
              <a:cs typeface="Arial"/>
              <a:sym typeface="Arial"/>
            </a:endParaRPr>
          </a:p>
        </p:txBody>
      </p:sp>
      <p:sp>
        <p:nvSpPr>
          <p:cNvPr id="64" name="Google Shape;64;p13"/>
          <p:cNvSpPr txBox="1"/>
          <p:nvPr/>
        </p:nvSpPr>
        <p:spPr>
          <a:xfrm>
            <a:off x="8807275" y="3049770"/>
            <a:ext cx="2457600" cy="304800"/>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r>
              <a:rPr lang="en-US" sz="1200" kern="0" dirty="0">
                <a:solidFill>
                  <a:srgbClr val="000000"/>
                </a:solidFill>
                <a:latin typeface="Arial"/>
                <a:cs typeface="Arial"/>
                <a:sym typeface="Arial"/>
              </a:rPr>
              <a:t>I get into pajamas and watch </a:t>
            </a:r>
            <a:r>
              <a:rPr lang="en-US" sz="1200" kern="0" dirty="0" err="1">
                <a:solidFill>
                  <a:srgbClr val="000000"/>
                </a:solidFill>
                <a:latin typeface="Arial"/>
                <a:cs typeface="Arial"/>
                <a:sym typeface="Arial"/>
              </a:rPr>
              <a:t>t.v.</a:t>
            </a:r>
            <a:r>
              <a:rPr lang="en-US" sz="1200" kern="0" dirty="0">
                <a:solidFill>
                  <a:srgbClr val="000000"/>
                </a:solidFill>
                <a:latin typeface="Arial"/>
                <a:cs typeface="Arial"/>
                <a:sym typeface="Arial"/>
              </a:rPr>
              <a:t> </a:t>
            </a:r>
            <a:endParaRPr sz="1200" kern="0" dirty="0">
              <a:solidFill>
                <a:srgbClr val="000000"/>
              </a:solidFill>
              <a:latin typeface="Arial"/>
              <a:cs typeface="Arial"/>
              <a:sym typeface="Arial"/>
            </a:endParaRPr>
          </a:p>
        </p:txBody>
      </p:sp>
      <p:sp>
        <p:nvSpPr>
          <p:cNvPr id="65" name="Google Shape;65;p13"/>
          <p:cNvSpPr txBox="1"/>
          <p:nvPr/>
        </p:nvSpPr>
        <p:spPr>
          <a:xfrm>
            <a:off x="8916925" y="3542825"/>
            <a:ext cx="2457600" cy="304800"/>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r>
              <a:rPr lang="en-US" sz="1200" kern="0" dirty="0">
                <a:solidFill>
                  <a:srgbClr val="000000"/>
                </a:solidFill>
                <a:latin typeface="Arial"/>
                <a:cs typeface="Arial"/>
                <a:sym typeface="Arial"/>
              </a:rPr>
              <a:t>My parents come home</a:t>
            </a:r>
            <a:endParaRPr sz="1200" kern="0" dirty="0">
              <a:solidFill>
                <a:srgbClr val="000000"/>
              </a:solidFill>
              <a:latin typeface="Arial"/>
              <a:cs typeface="Arial"/>
              <a:sym typeface="Arial"/>
            </a:endParaRPr>
          </a:p>
        </p:txBody>
      </p:sp>
      <p:sp>
        <p:nvSpPr>
          <p:cNvPr id="66" name="Google Shape;66;p13"/>
          <p:cNvSpPr txBox="1"/>
          <p:nvPr/>
        </p:nvSpPr>
        <p:spPr>
          <a:xfrm>
            <a:off x="1034725" y="182179"/>
            <a:ext cx="2457600" cy="304800"/>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r>
              <a:rPr lang="en-US" sz="1200" kern="0" dirty="0">
                <a:solidFill>
                  <a:srgbClr val="000000"/>
                </a:solidFill>
                <a:latin typeface="Arial"/>
                <a:cs typeface="Arial"/>
                <a:sym typeface="Arial"/>
              </a:rPr>
              <a:t>Frog</a:t>
            </a:r>
            <a:endParaRPr sz="1200" kern="0" dirty="0">
              <a:solidFill>
                <a:srgbClr val="000000"/>
              </a:solidFill>
              <a:latin typeface="Arial"/>
              <a:cs typeface="Arial"/>
              <a:sym typeface="Arial"/>
            </a:endParaRPr>
          </a:p>
        </p:txBody>
      </p:sp>
      <p:sp>
        <p:nvSpPr>
          <p:cNvPr id="67" name="Google Shape;67;p13"/>
          <p:cNvSpPr txBox="1"/>
          <p:nvPr/>
        </p:nvSpPr>
        <p:spPr>
          <a:xfrm>
            <a:off x="1034725" y="592716"/>
            <a:ext cx="2457600" cy="304800"/>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r>
              <a:rPr lang="en-US" sz="1200" kern="0" dirty="0">
                <a:solidFill>
                  <a:srgbClr val="000000"/>
                </a:solidFill>
                <a:latin typeface="Arial"/>
                <a:cs typeface="Arial"/>
                <a:sym typeface="Arial"/>
              </a:rPr>
              <a:t>Jennifer Gonzalez</a:t>
            </a:r>
            <a:endParaRPr sz="1200" kern="0" dirty="0">
              <a:solidFill>
                <a:srgbClr val="000000"/>
              </a:solidFill>
              <a:latin typeface="Arial"/>
              <a:cs typeface="Arial"/>
              <a:sym typeface="Arial"/>
            </a:endParaRPr>
          </a:p>
        </p:txBody>
      </p:sp>
      <p:sp>
        <p:nvSpPr>
          <p:cNvPr id="16" name="Google Shape;65;p13">
            <a:extLst>
              <a:ext uri="{FF2B5EF4-FFF2-40B4-BE49-F238E27FC236}">
                <a16:creationId xmlns:a16="http://schemas.microsoft.com/office/drawing/2014/main" id="{9AFC1937-0B26-4FE2-8A95-6C3E09CE5CF9}"/>
              </a:ext>
            </a:extLst>
          </p:cNvPr>
          <p:cNvSpPr txBox="1"/>
          <p:nvPr/>
        </p:nvSpPr>
        <p:spPr>
          <a:xfrm>
            <a:off x="8956191" y="4155558"/>
            <a:ext cx="2457600" cy="436719"/>
          </a:xfrm>
          <a:prstGeom prst="rect">
            <a:avLst/>
          </a:prstGeom>
          <a:solidFill>
            <a:srgbClr val="CFE2F3"/>
          </a:solidFill>
          <a:ln>
            <a:noFill/>
          </a:ln>
        </p:spPr>
        <p:txBody>
          <a:bodyPr spcFirstLastPara="1" wrap="square" lIns="91425" tIns="91425" rIns="91425" bIns="91425" anchor="t" anchorCtr="0">
            <a:noAutofit/>
          </a:bodyPr>
          <a:lstStyle/>
          <a:p>
            <a:pPr>
              <a:buClr>
                <a:srgbClr val="000000"/>
              </a:buClr>
            </a:pPr>
            <a:r>
              <a:rPr lang="en-US" sz="1200" kern="0" dirty="0">
                <a:solidFill>
                  <a:srgbClr val="000000"/>
                </a:solidFill>
                <a:latin typeface="Arial"/>
                <a:cs typeface="Arial"/>
                <a:sym typeface="Arial"/>
              </a:rPr>
              <a:t>Happy that things seem okay, my parents plan another outing</a:t>
            </a:r>
            <a:endParaRPr sz="1200" kern="0" dirty="0">
              <a:solidFill>
                <a:srgbClr val="000000"/>
              </a:solidFill>
              <a:latin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Selecting Your story</a:t>
            </a:r>
          </a:p>
        </p:txBody>
      </p:sp>
      <p:sp>
        <p:nvSpPr>
          <p:cNvPr id="3" name="Content Placeholder 2"/>
          <p:cNvSpPr>
            <a:spLocks noGrp="1"/>
          </p:cNvSpPr>
          <p:nvPr>
            <p:ph idx="1"/>
          </p:nvPr>
        </p:nvSpPr>
        <p:spPr/>
        <p:txBody>
          <a:bodyPr/>
          <a:lstStyle/>
          <a:p>
            <a:r>
              <a:rPr lang="en-US" dirty="0"/>
              <a:t>Use the idea from the yesterday’s exercise</a:t>
            </a:r>
          </a:p>
          <a:p>
            <a:r>
              <a:rPr lang="en-US" dirty="0"/>
              <a:t>You can use your heart map</a:t>
            </a:r>
          </a:p>
          <a:p>
            <a:r>
              <a:rPr lang="en-US" dirty="0"/>
              <a:t>Draw on a very specific memory of an event in your life, the life of someone else, or something similar to something you have seen or read before</a:t>
            </a:r>
          </a:p>
          <a:p>
            <a:r>
              <a:rPr lang="en-US" dirty="0"/>
              <a:t>The character(s) you use need to be your own- no borrowing from books or movies</a:t>
            </a:r>
          </a:p>
          <a:p>
            <a:endParaRPr lang="en-US" dirty="0"/>
          </a:p>
          <a:p>
            <a:endParaRPr lang="en-US" dirty="0"/>
          </a:p>
        </p:txBody>
      </p:sp>
      <p:sp>
        <p:nvSpPr>
          <p:cNvPr id="4" name="Rectangle 3"/>
          <p:cNvSpPr/>
          <p:nvPr/>
        </p:nvSpPr>
        <p:spPr>
          <a:xfrm>
            <a:off x="0" y="-34781"/>
            <a:ext cx="12192000" cy="57510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4572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62844"/>
            <a:ext cx="12192000" cy="5299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extLst>
      <p:ext uri="{BB962C8B-B14F-4D97-AF65-F5344CB8AC3E}">
        <p14:creationId xmlns:p14="http://schemas.microsoft.com/office/powerpoint/2010/main" val="3042132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Story mapping</a:t>
            </a:r>
          </a:p>
        </p:txBody>
      </p:sp>
      <p:sp>
        <p:nvSpPr>
          <p:cNvPr id="3" name="Content Placeholder 2"/>
          <p:cNvSpPr>
            <a:spLocks noGrp="1"/>
          </p:cNvSpPr>
          <p:nvPr>
            <p:ph idx="1"/>
          </p:nvPr>
        </p:nvSpPr>
        <p:spPr/>
        <p:txBody>
          <a:bodyPr/>
          <a:lstStyle/>
          <a:p>
            <a:r>
              <a:rPr lang="en-US" dirty="0"/>
              <a:t>Use the plot map graphic organizer given to you to create your own Story map. </a:t>
            </a:r>
          </a:p>
          <a:p>
            <a:r>
              <a:rPr lang="en-US" dirty="0"/>
              <a:t>It must be done by tomorrow.</a:t>
            </a:r>
          </a:p>
        </p:txBody>
      </p:sp>
      <p:sp>
        <p:nvSpPr>
          <p:cNvPr id="4" name="Rectangle 3"/>
          <p:cNvSpPr/>
          <p:nvPr/>
        </p:nvSpPr>
        <p:spPr>
          <a:xfrm>
            <a:off x="0" y="-69561"/>
            <a:ext cx="12192000" cy="57510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78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28065"/>
            <a:ext cx="12192000" cy="5299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extLst>
      <p:ext uri="{BB962C8B-B14F-4D97-AF65-F5344CB8AC3E}">
        <p14:creationId xmlns:p14="http://schemas.microsoft.com/office/powerpoint/2010/main" val="473861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3"/>
            <a:ext cx="12192000" cy="970709"/>
          </a:xfrm>
        </p:spPr>
        <p:txBody>
          <a:bodyPr>
            <a:normAutofit/>
          </a:bodyPr>
          <a:lstStyle/>
          <a:p>
            <a:pPr algn="l"/>
            <a:r>
              <a:rPr lang="en-US" sz="3600" dirty="0"/>
              <a:t>Friday November 13, 2020 </a:t>
            </a:r>
          </a:p>
        </p:txBody>
      </p:sp>
      <p:sp>
        <p:nvSpPr>
          <p:cNvPr id="3" name="Subtitle 2"/>
          <p:cNvSpPr>
            <a:spLocks noGrp="1"/>
          </p:cNvSpPr>
          <p:nvPr>
            <p:ph type="subTitle" idx="1"/>
          </p:nvPr>
        </p:nvSpPr>
        <p:spPr>
          <a:xfrm>
            <a:off x="0" y="1463444"/>
            <a:ext cx="12192000" cy="4945669"/>
          </a:xfrm>
        </p:spPr>
        <p:txBody>
          <a:bodyPr/>
          <a:lstStyle/>
          <a:p>
            <a:pPr algn="l"/>
            <a:r>
              <a:rPr lang="en-US" sz="2800" dirty="0"/>
              <a:t>Learning  Target(s)</a:t>
            </a:r>
          </a:p>
          <a:p>
            <a:pPr marL="457194" indent="-457194" algn="l">
              <a:buFont typeface="Arial" panose="020B0604020202020204" pitchFamily="34" charset="0"/>
              <a:buChar char="•"/>
            </a:pPr>
            <a:r>
              <a:rPr lang="en-US" sz="2800" dirty="0"/>
              <a:t>Students will Use their story arc to decide what parts will be emphasized with a scene and what should be summary </a:t>
            </a:r>
          </a:p>
          <a:p>
            <a:pPr algn="l"/>
            <a:r>
              <a:rPr lang="en-US" sz="2800" dirty="0"/>
              <a:t>Activities:</a:t>
            </a:r>
          </a:p>
          <a:p>
            <a:pPr marL="342895" indent="-342895" algn="l">
              <a:buFont typeface="Arial" panose="020B0604020202020204" pitchFamily="34" charset="0"/>
              <a:buChar char="•"/>
            </a:pPr>
            <a:r>
              <a:rPr lang="en-US" i="1" dirty="0"/>
              <a:t>Decide which parts of your story need to be summary and which should be a scene.</a:t>
            </a:r>
          </a:p>
          <a:p>
            <a:pPr marL="342895" indent="-342895" algn="l">
              <a:buFont typeface="Arial" panose="020B0604020202020204" pitchFamily="34" charset="0"/>
              <a:buChar char="•"/>
            </a:pPr>
            <a:r>
              <a:rPr lang="en-US" i="1" dirty="0"/>
              <a:t>Finish your story arc</a:t>
            </a:r>
          </a:p>
        </p:txBody>
      </p:sp>
      <p:sp>
        <p:nvSpPr>
          <p:cNvPr id="4" name="Rectangle 3"/>
          <p:cNvSpPr/>
          <p:nvPr/>
        </p:nvSpPr>
        <p:spPr>
          <a:xfrm>
            <a:off x="0" y="0"/>
            <a:ext cx="12192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6400800"/>
            <a:ext cx="12192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71094" y="6365266"/>
            <a:ext cx="1420906" cy="49273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753035" cy="465512"/>
          </a:xfrm>
          <a:prstGeom prst="rect">
            <a:avLst/>
          </a:prstGeom>
          <a:solidFill>
            <a:schemeClr val="bg1">
              <a:alpha val="0"/>
            </a:schemeClr>
          </a:solidFill>
        </p:spPr>
      </p:pic>
    </p:spTree>
    <p:extLst>
      <p:ext uri="{BB962C8B-B14F-4D97-AF65-F5344CB8AC3E}">
        <p14:creationId xmlns:p14="http://schemas.microsoft.com/office/powerpoint/2010/main" val="2741790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D8161-BE83-41FF-B439-002F9AD03135}"/>
              </a:ext>
            </a:extLst>
          </p:cNvPr>
          <p:cNvSpPr>
            <a:spLocks noGrp="1"/>
          </p:cNvSpPr>
          <p:nvPr>
            <p:ph type="title"/>
          </p:nvPr>
        </p:nvSpPr>
        <p:spPr/>
        <p:txBody>
          <a:bodyPr/>
          <a:lstStyle/>
          <a:p>
            <a:r>
              <a:rPr lang="en-US" dirty="0"/>
              <a:t>Pacing</a:t>
            </a:r>
          </a:p>
        </p:txBody>
      </p:sp>
      <p:sp>
        <p:nvSpPr>
          <p:cNvPr id="3" name="TextBox 2">
            <a:extLst>
              <a:ext uri="{FF2B5EF4-FFF2-40B4-BE49-F238E27FC236}">
                <a16:creationId xmlns:a16="http://schemas.microsoft.com/office/drawing/2014/main" id="{9AF136C2-C5FD-4966-926A-0FB69527C699}"/>
              </a:ext>
            </a:extLst>
          </p:cNvPr>
          <p:cNvSpPr txBox="1"/>
          <p:nvPr/>
        </p:nvSpPr>
        <p:spPr>
          <a:xfrm>
            <a:off x="11268075" y="6448425"/>
            <a:ext cx="8382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hlinkClick r:id="rId3" action="ppaction://hlinksldjump"/>
              </a:rPr>
              <a:t>MENU</a:t>
            </a:r>
            <a:endParaRPr kumimoji="0" lang="en-US" sz="18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Tree>
    <p:extLst>
      <p:ext uri="{BB962C8B-B14F-4D97-AF65-F5344CB8AC3E}">
        <p14:creationId xmlns:p14="http://schemas.microsoft.com/office/powerpoint/2010/main" val="614448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59455-CD25-437B-AE16-D2AD7C6AA003}"/>
              </a:ext>
            </a:extLst>
          </p:cNvPr>
          <p:cNvSpPr txBox="1"/>
          <p:nvPr/>
        </p:nvSpPr>
        <p:spPr>
          <a:xfrm>
            <a:off x="1484686" y="2470068"/>
            <a:ext cx="1345602" cy="115833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20" name="TextBox 19">
            <a:extLst>
              <a:ext uri="{FF2B5EF4-FFF2-40B4-BE49-F238E27FC236}">
                <a16:creationId xmlns:a16="http://schemas.microsoft.com/office/drawing/2014/main" id="{AAD7BEE9-4BF8-401C-86A5-70531962D415}"/>
              </a:ext>
            </a:extLst>
          </p:cNvPr>
          <p:cNvSpPr txBox="1"/>
          <p:nvPr/>
        </p:nvSpPr>
        <p:spPr>
          <a:xfrm>
            <a:off x="3062124" y="2470068"/>
            <a:ext cx="1345602" cy="115833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21" name="TextBox 20">
            <a:extLst>
              <a:ext uri="{FF2B5EF4-FFF2-40B4-BE49-F238E27FC236}">
                <a16:creationId xmlns:a16="http://schemas.microsoft.com/office/drawing/2014/main" id="{3761E040-B024-47B0-B0D5-43BC9B1EE3EE}"/>
              </a:ext>
            </a:extLst>
          </p:cNvPr>
          <p:cNvSpPr txBox="1"/>
          <p:nvPr/>
        </p:nvSpPr>
        <p:spPr>
          <a:xfrm>
            <a:off x="4639562" y="2470067"/>
            <a:ext cx="1345602" cy="115833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22" name="TextBox 21">
            <a:extLst>
              <a:ext uri="{FF2B5EF4-FFF2-40B4-BE49-F238E27FC236}">
                <a16:creationId xmlns:a16="http://schemas.microsoft.com/office/drawing/2014/main" id="{27EF0294-6AEE-4A42-AEEE-5D675A7C298C}"/>
              </a:ext>
            </a:extLst>
          </p:cNvPr>
          <p:cNvSpPr txBox="1"/>
          <p:nvPr/>
        </p:nvSpPr>
        <p:spPr>
          <a:xfrm>
            <a:off x="6217000" y="2470068"/>
            <a:ext cx="1345602" cy="115833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23" name="TextBox 22">
            <a:extLst>
              <a:ext uri="{FF2B5EF4-FFF2-40B4-BE49-F238E27FC236}">
                <a16:creationId xmlns:a16="http://schemas.microsoft.com/office/drawing/2014/main" id="{149812FE-BBF6-44FC-8601-AC0CDC47579F}"/>
              </a:ext>
            </a:extLst>
          </p:cNvPr>
          <p:cNvSpPr txBox="1"/>
          <p:nvPr/>
        </p:nvSpPr>
        <p:spPr>
          <a:xfrm>
            <a:off x="7794438" y="2470068"/>
            <a:ext cx="1345602" cy="115833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24" name="TextBox 23">
            <a:extLst>
              <a:ext uri="{FF2B5EF4-FFF2-40B4-BE49-F238E27FC236}">
                <a16:creationId xmlns:a16="http://schemas.microsoft.com/office/drawing/2014/main" id="{BAADD0F9-AFA1-45F4-B8CF-46BF00C120CA}"/>
              </a:ext>
            </a:extLst>
          </p:cNvPr>
          <p:cNvSpPr txBox="1"/>
          <p:nvPr/>
        </p:nvSpPr>
        <p:spPr>
          <a:xfrm>
            <a:off x="9371876" y="2470067"/>
            <a:ext cx="1345602" cy="115833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Tree>
    <p:extLst>
      <p:ext uri="{BB962C8B-B14F-4D97-AF65-F5344CB8AC3E}">
        <p14:creationId xmlns:p14="http://schemas.microsoft.com/office/powerpoint/2010/main" val="20121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750"/>
                                        <p:tgtEl>
                                          <p:spTgt spid="8">
                                            <p:bg/>
                                          </p:spTgt>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750"/>
                                        <p:tgtEl>
                                          <p:spTgt spid="8">
                                            <p:txEl>
                                              <p:pRg st="0" end="0"/>
                                            </p:txEl>
                                          </p:spTgt>
                                        </p:tgtEl>
                                      </p:cBhvr>
                                    </p:animEffect>
                                  </p:childTnLst>
                                </p:cTn>
                              </p:par>
                            </p:childTnLst>
                          </p:cTn>
                        </p:par>
                        <p:par>
                          <p:cTn id="11" fill="hold">
                            <p:stCondLst>
                              <p:cond delay="1250"/>
                            </p:stCondLst>
                            <p:childTnLst>
                              <p:par>
                                <p:cTn id="12" presetID="10" presetClass="entr" presetSubtype="0" fill="hold" grpId="0" nodeType="afterEffect">
                                  <p:stCondLst>
                                    <p:cond delay="0"/>
                                  </p:stCondLst>
                                  <p:childTnLst>
                                    <p:set>
                                      <p:cBhvr>
                                        <p:cTn id="13" dur="1" fill="hold">
                                          <p:stCondLst>
                                            <p:cond delay="0"/>
                                          </p:stCondLst>
                                        </p:cTn>
                                        <p:tgtEl>
                                          <p:spTgt spid="20">
                                            <p:bg/>
                                          </p:spTgt>
                                        </p:tgtEl>
                                        <p:attrNameLst>
                                          <p:attrName>style.visibility</p:attrName>
                                        </p:attrNameLst>
                                      </p:cBhvr>
                                      <p:to>
                                        <p:strVal val="visible"/>
                                      </p:to>
                                    </p:set>
                                    <p:animEffect transition="in" filter="fade">
                                      <p:cBhvr>
                                        <p:cTn id="14" dur="750"/>
                                        <p:tgtEl>
                                          <p:spTgt spid="20">
                                            <p:bg/>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0">
                                            <p:txEl>
                                              <p:pRg st="0" end="0"/>
                                            </p:txEl>
                                          </p:spTgt>
                                        </p:tgtEl>
                                        <p:attrNameLst>
                                          <p:attrName>style.visibility</p:attrName>
                                        </p:attrNameLst>
                                      </p:cBhvr>
                                      <p:to>
                                        <p:strVal val="visible"/>
                                      </p:to>
                                    </p:set>
                                    <p:animEffect transition="in" filter="fade">
                                      <p:cBhvr>
                                        <p:cTn id="17" dur="750"/>
                                        <p:tgtEl>
                                          <p:spTgt spid="20">
                                            <p:txEl>
                                              <p:pRg st="0" end="0"/>
                                            </p:tx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21">
                                            <p:bg/>
                                          </p:spTgt>
                                        </p:tgtEl>
                                        <p:attrNameLst>
                                          <p:attrName>style.visibility</p:attrName>
                                        </p:attrNameLst>
                                      </p:cBhvr>
                                      <p:to>
                                        <p:strVal val="visible"/>
                                      </p:to>
                                    </p:set>
                                    <p:animEffect transition="in" filter="fade">
                                      <p:cBhvr>
                                        <p:cTn id="21" dur="750"/>
                                        <p:tgtEl>
                                          <p:spTgt spid="21">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
                                            <p:txEl>
                                              <p:pRg st="0" end="0"/>
                                            </p:txEl>
                                          </p:spTgt>
                                        </p:tgtEl>
                                        <p:attrNameLst>
                                          <p:attrName>style.visibility</p:attrName>
                                        </p:attrNameLst>
                                      </p:cBhvr>
                                      <p:to>
                                        <p:strVal val="visible"/>
                                      </p:to>
                                    </p:set>
                                    <p:animEffect transition="in" filter="fade">
                                      <p:cBhvr>
                                        <p:cTn id="24" dur="750"/>
                                        <p:tgtEl>
                                          <p:spTgt spid="21">
                                            <p:txEl>
                                              <p:pRg st="0" end="0"/>
                                            </p:txEl>
                                          </p:spTgt>
                                        </p:tgtEl>
                                      </p:cBhvr>
                                    </p:animEffect>
                                  </p:childTnLst>
                                </p:cTn>
                              </p:par>
                            </p:childTnLst>
                          </p:cTn>
                        </p:par>
                        <p:par>
                          <p:cTn id="25" fill="hold">
                            <p:stCondLst>
                              <p:cond delay="2750"/>
                            </p:stCondLst>
                            <p:childTnLst>
                              <p:par>
                                <p:cTn id="26" presetID="10" presetClass="entr" presetSubtype="0" fill="hold" grpId="0" nodeType="afterEffect">
                                  <p:stCondLst>
                                    <p:cond delay="0"/>
                                  </p:stCondLst>
                                  <p:childTnLst>
                                    <p:set>
                                      <p:cBhvr>
                                        <p:cTn id="27" dur="1" fill="hold">
                                          <p:stCondLst>
                                            <p:cond delay="0"/>
                                          </p:stCondLst>
                                        </p:cTn>
                                        <p:tgtEl>
                                          <p:spTgt spid="22">
                                            <p:bg/>
                                          </p:spTgt>
                                        </p:tgtEl>
                                        <p:attrNameLst>
                                          <p:attrName>style.visibility</p:attrName>
                                        </p:attrNameLst>
                                      </p:cBhvr>
                                      <p:to>
                                        <p:strVal val="visible"/>
                                      </p:to>
                                    </p:set>
                                    <p:animEffect transition="in" filter="fade">
                                      <p:cBhvr>
                                        <p:cTn id="28" dur="750"/>
                                        <p:tgtEl>
                                          <p:spTgt spid="22">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
                                            <p:txEl>
                                              <p:pRg st="0" end="0"/>
                                            </p:txEl>
                                          </p:spTgt>
                                        </p:tgtEl>
                                        <p:attrNameLst>
                                          <p:attrName>style.visibility</p:attrName>
                                        </p:attrNameLst>
                                      </p:cBhvr>
                                      <p:to>
                                        <p:strVal val="visible"/>
                                      </p:to>
                                    </p:set>
                                    <p:animEffect transition="in" filter="fade">
                                      <p:cBhvr>
                                        <p:cTn id="31" dur="750"/>
                                        <p:tgtEl>
                                          <p:spTgt spid="22">
                                            <p:txEl>
                                              <p:pRg st="0" end="0"/>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3">
                                            <p:bg/>
                                          </p:spTgt>
                                        </p:tgtEl>
                                        <p:attrNameLst>
                                          <p:attrName>style.visibility</p:attrName>
                                        </p:attrNameLst>
                                      </p:cBhvr>
                                      <p:to>
                                        <p:strVal val="visible"/>
                                      </p:to>
                                    </p:set>
                                    <p:animEffect transition="in" filter="fade">
                                      <p:cBhvr>
                                        <p:cTn id="35" dur="750"/>
                                        <p:tgtEl>
                                          <p:spTgt spid="23">
                                            <p:bg/>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3">
                                            <p:txEl>
                                              <p:pRg st="0" end="0"/>
                                            </p:txEl>
                                          </p:spTgt>
                                        </p:tgtEl>
                                        <p:attrNameLst>
                                          <p:attrName>style.visibility</p:attrName>
                                        </p:attrNameLst>
                                      </p:cBhvr>
                                      <p:to>
                                        <p:strVal val="visible"/>
                                      </p:to>
                                    </p:set>
                                    <p:animEffect transition="in" filter="fade">
                                      <p:cBhvr>
                                        <p:cTn id="38" dur="750"/>
                                        <p:tgtEl>
                                          <p:spTgt spid="23">
                                            <p:txEl>
                                              <p:pRg st="0" end="0"/>
                                            </p:txEl>
                                          </p:spTgt>
                                        </p:tgtEl>
                                      </p:cBhvr>
                                    </p:animEffect>
                                  </p:childTnLst>
                                </p:cTn>
                              </p:par>
                            </p:childTnLst>
                          </p:cTn>
                        </p:par>
                        <p:par>
                          <p:cTn id="39" fill="hold">
                            <p:stCondLst>
                              <p:cond delay="4250"/>
                            </p:stCondLst>
                            <p:childTnLst>
                              <p:par>
                                <p:cTn id="40" presetID="10" presetClass="entr" presetSubtype="0" fill="hold" grpId="0" nodeType="afterEffect">
                                  <p:stCondLst>
                                    <p:cond delay="0"/>
                                  </p:stCondLst>
                                  <p:childTnLst>
                                    <p:set>
                                      <p:cBhvr>
                                        <p:cTn id="41" dur="1" fill="hold">
                                          <p:stCondLst>
                                            <p:cond delay="0"/>
                                          </p:stCondLst>
                                        </p:cTn>
                                        <p:tgtEl>
                                          <p:spTgt spid="24">
                                            <p:bg/>
                                          </p:spTgt>
                                        </p:tgtEl>
                                        <p:attrNameLst>
                                          <p:attrName>style.visibility</p:attrName>
                                        </p:attrNameLst>
                                      </p:cBhvr>
                                      <p:to>
                                        <p:strVal val="visible"/>
                                      </p:to>
                                    </p:set>
                                    <p:animEffect transition="in" filter="fade">
                                      <p:cBhvr>
                                        <p:cTn id="42" dur="750"/>
                                        <p:tgtEl>
                                          <p:spTgt spid="24">
                                            <p:bg/>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4">
                                            <p:txEl>
                                              <p:pRg st="0" end="0"/>
                                            </p:txEl>
                                          </p:spTgt>
                                        </p:tgtEl>
                                        <p:attrNameLst>
                                          <p:attrName>style.visibility</p:attrName>
                                        </p:attrNameLst>
                                      </p:cBhvr>
                                      <p:to>
                                        <p:strVal val="visible"/>
                                      </p:to>
                                    </p:set>
                                    <p:animEffect transition="in" filter="fade">
                                      <p:cBhvr>
                                        <p:cTn id="45" dur="75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allAtOnce" animBg="1"/>
      <p:bldP spid="20" grpId="0" uiExpand="1" build="allAtOnce" animBg="1"/>
      <p:bldP spid="21" grpId="0" uiExpand="1" build="allAtOnce" animBg="1"/>
      <p:bldP spid="22" grpId="0" uiExpand="1" build="allAtOnce" animBg="1"/>
      <p:bldP spid="23" grpId="0" uiExpand="1" build="allAtOnce" animBg="1"/>
      <p:bldP spid="24" grpId="0" uiExpand="1" build="allAtOnce"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59455-CD25-437B-AE16-D2AD7C6AA003}"/>
              </a:ext>
            </a:extLst>
          </p:cNvPr>
          <p:cNvSpPr txBox="1"/>
          <p:nvPr/>
        </p:nvSpPr>
        <p:spPr>
          <a:xfrm>
            <a:off x="844114" y="2470063"/>
            <a:ext cx="1345602" cy="115833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20" name="TextBox 19">
            <a:extLst>
              <a:ext uri="{FF2B5EF4-FFF2-40B4-BE49-F238E27FC236}">
                <a16:creationId xmlns:a16="http://schemas.microsoft.com/office/drawing/2014/main" id="{AAD7BEE9-4BF8-401C-86A5-70531962D415}"/>
              </a:ext>
            </a:extLst>
          </p:cNvPr>
          <p:cNvSpPr txBox="1"/>
          <p:nvPr/>
        </p:nvSpPr>
        <p:spPr>
          <a:xfrm>
            <a:off x="2360999" y="1733796"/>
            <a:ext cx="1921072" cy="1894599"/>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21" name="TextBox 20">
            <a:extLst>
              <a:ext uri="{FF2B5EF4-FFF2-40B4-BE49-F238E27FC236}">
                <a16:creationId xmlns:a16="http://schemas.microsoft.com/office/drawing/2014/main" id="{3761E040-B024-47B0-B0D5-43BC9B1EE3EE}"/>
              </a:ext>
            </a:extLst>
          </p:cNvPr>
          <p:cNvSpPr txBox="1"/>
          <p:nvPr/>
        </p:nvSpPr>
        <p:spPr>
          <a:xfrm>
            <a:off x="4453354" y="2470063"/>
            <a:ext cx="883320" cy="115833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24" name="TextBox 23">
            <a:extLst>
              <a:ext uri="{FF2B5EF4-FFF2-40B4-BE49-F238E27FC236}">
                <a16:creationId xmlns:a16="http://schemas.microsoft.com/office/drawing/2014/main" id="{BAADD0F9-AFA1-45F4-B8CF-46BF00C120CA}"/>
              </a:ext>
            </a:extLst>
          </p:cNvPr>
          <p:cNvSpPr txBox="1"/>
          <p:nvPr/>
        </p:nvSpPr>
        <p:spPr>
          <a:xfrm>
            <a:off x="10164687" y="2470063"/>
            <a:ext cx="1345602" cy="115833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9" name="TextBox 8">
            <a:extLst>
              <a:ext uri="{FF2B5EF4-FFF2-40B4-BE49-F238E27FC236}">
                <a16:creationId xmlns:a16="http://schemas.microsoft.com/office/drawing/2014/main" id="{7FE3AC79-A0EC-4016-8E1C-F1893FC9F71A}"/>
              </a:ext>
            </a:extLst>
          </p:cNvPr>
          <p:cNvSpPr txBox="1"/>
          <p:nvPr/>
        </p:nvSpPr>
        <p:spPr>
          <a:xfrm>
            <a:off x="7676004" y="1092525"/>
            <a:ext cx="2353024" cy="2535871"/>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10" name="TextBox 9">
            <a:extLst>
              <a:ext uri="{FF2B5EF4-FFF2-40B4-BE49-F238E27FC236}">
                <a16:creationId xmlns:a16="http://schemas.microsoft.com/office/drawing/2014/main" id="{A4B1387E-DF96-48D1-A5C9-669640547603}"/>
              </a:ext>
            </a:extLst>
          </p:cNvPr>
          <p:cNvSpPr txBox="1"/>
          <p:nvPr/>
        </p:nvSpPr>
        <p:spPr>
          <a:xfrm>
            <a:off x="5507957" y="1520038"/>
            <a:ext cx="1996764" cy="2108358"/>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Tree>
    <p:extLst>
      <p:ext uri="{BB962C8B-B14F-4D97-AF65-F5344CB8AC3E}">
        <p14:creationId xmlns:p14="http://schemas.microsoft.com/office/powerpoint/2010/main" val="101638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750"/>
                                        <p:tgtEl>
                                          <p:spTgt spid="8"/>
                                        </p:tgtEl>
                                      </p:cBhvr>
                                    </p:animEffect>
                                  </p:childTnLst>
                                </p:cTn>
                              </p:par>
                            </p:childTnLst>
                          </p:cTn>
                        </p:par>
                        <p:par>
                          <p:cTn id="8" fill="hold">
                            <p:stCondLst>
                              <p:cond delay="1250"/>
                            </p:stCondLst>
                            <p:childTnLst>
                              <p:par>
                                <p:cTn id="9" presetID="22" presetClass="entr" presetSubtype="4"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down)">
                                      <p:cBhvr>
                                        <p:cTn id="11" dur="750"/>
                                        <p:tgtEl>
                                          <p:spTgt spid="20"/>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down)">
                                      <p:cBhvr>
                                        <p:cTn id="15" dur="750"/>
                                        <p:tgtEl>
                                          <p:spTgt spid="21"/>
                                        </p:tgtEl>
                                      </p:cBhvr>
                                    </p:animEffect>
                                  </p:childTnLst>
                                </p:cTn>
                              </p:par>
                            </p:childTnLst>
                          </p:cTn>
                        </p:par>
                        <p:par>
                          <p:cTn id="16" fill="hold">
                            <p:stCondLst>
                              <p:cond delay="275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750"/>
                                        <p:tgtEl>
                                          <p:spTgt spid="10"/>
                                        </p:tgtEl>
                                      </p:cBhvr>
                                    </p:animEffect>
                                  </p:childTnLst>
                                </p:cTn>
                              </p:par>
                            </p:childTnLst>
                          </p:cTn>
                        </p:par>
                        <p:par>
                          <p:cTn id="20" fill="hold">
                            <p:stCondLst>
                              <p:cond delay="3500"/>
                            </p:stCondLst>
                            <p:childTnLst>
                              <p:par>
                                <p:cTn id="21" presetID="22" presetClass="entr" presetSubtype="4"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750"/>
                                        <p:tgtEl>
                                          <p:spTgt spid="9"/>
                                        </p:tgtEl>
                                      </p:cBhvr>
                                    </p:animEffect>
                                  </p:childTnLst>
                                </p:cTn>
                              </p:par>
                            </p:childTnLst>
                          </p:cTn>
                        </p:par>
                        <p:par>
                          <p:cTn id="24" fill="hold">
                            <p:stCondLst>
                              <p:cond delay="4250"/>
                            </p:stCondLst>
                            <p:childTnLst>
                              <p:par>
                                <p:cTn id="25" presetID="22" presetClass="entr" presetSubtype="4"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down)">
                                      <p:cBhvr>
                                        <p:cTn id="27"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animBg="1"/>
      <p:bldP spid="21" grpId="0" animBg="1"/>
      <p:bldP spid="24" grpId="0" animBg="1"/>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5C7402-C259-4ED8-840E-6E94967AB0C7}"/>
              </a:ext>
            </a:extLst>
          </p:cNvPr>
          <p:cNvSpPr txBox="1"/>
          <p:nvPr/>
        </p:nvSpPr>
        <p:spPr>
          <a:xfrm>
            <a:off x="4945648" y="1692436"/>
            <a:ext cx="3733357" cy="1935965"/>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seeing frog</a:t>
            </a:r>
            <a:br>
              <a:rPr kumimoji="0" lang="en-US" sz="3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br>
            <a:r>
              <a:rPr kumimoji="0" lang="en-US" sz="3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trying to get it out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getting it out</a:t>
            </a:r>
          </a:p>
        </p:txBody>
      </p:sp>
      <p:sp>
        <p:nvSpPr>
          <p:cNvPr id="5" name="TextBox 4">
            <a:extLst>
              <a:ext uri="{FF2B5EF4-FFF2-40B4-BE49-F238E27FC236}">
                <a16:creationId xmlns:a16="http://schemas.microsoft.com/office/drawing/2014/main" id="{F51FE9C8-F8E6-432A-A141-A2557637F64F}"/>
              </a:ext>
            </a:extLst>
          </p:cNvPr>
          <p:cNvSpPr txBox="1"/>
          <p:nvPr/>
        </p:nvSpPr>
        <p:spPr>
          <a:xfrm>
            <a:off x="3179056" y="2612740"/>
            <a:ext cx="1716897" cy="1015660"/>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eating, dancing, making a mess</a:t>
            </a:r>
          </a:p>
        </p:txBody>
      </p:sp>
      <p:sp>
        <p:nvSpPr>
          <p:cNvPr id="6" name="TextBox 5">
            <a:extLst>
              <a:ext uri="{FF2B5EF4-FFF2-40B4-BE49-F238E27FC236}">
                <a16:creationId xmlns:a16="http://schemas.microsoft.com/office/drawing/2014/main" id="{B2749B8F-288A-4A87-9587-466A002C3C89}"/>
              </a:ext>
            </a:extLst>
          </p:cNvPr>
          <p:cNvSpPr txBox="1"/>
          <p:nvPr/>
        </p:nvSpPr>
        <p:spPr>
          <a:xfrm>
            <a:off x="8883091" y="2612740"/>
            <a:ext cx="1317683" cy="101566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cleaning up, PJs, TV</a:t>
            </a:r>
          </a:p>
        </p:txBody>
      </p:sp>
      <p:sp>
        <p:nvSpPr>
          <p:cNvPr id="7" name="TextBox 6">
            <a:extLst>
              <a:ext uri="{FF2B5EF4-FFF2-40B4-BE49-F238E27FC236}">
                <a16:creationId xmlns:a16="http://schemas.microsoft.com/office/drawing/2014/main" id="{E93F28D6-6176-4468-819F-41360A74DA22}"/>
              </a:ext>
            </a:extLst>
          </p:cNvPr>
          <p:cNvSpPr txBox="1"/>
          <p:nvPr/>
        </p:nvSpPr>
        <p:spPr>
          <a:xfrm>
            <a:off x="10423743" y="2612742"/>
            <a:ext cx="1317683" cy="1015661"/>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Parents come home.</a:t>
            </a:r>
          </a:p>
        </p:txBody>
      </p:sp>
      <p:sp>
        <p:nvSpPr>
          <p:cNvPr id="8" name="TextBox 7">
            <a:extLst>
              <a:ext uri="{FF2B5EF4-FFF2-40B4-BE49-F238E27FC236}">
                <a16:creationId xmlns:a16="http://schemas.microsoft.com/office/drawing/2014/main" id="{F6F59455-CD25-437B-AE16-D2AD7C6AA003}"/>
              </a:ext>
            </a:extLst>
          </p:cNvPr>
          <p:cNvSpPr txBox="1"/>
          <p:nvPr/>
        </p:nvSpPr>
        <p:spPr>
          <a:xfrm>
            <a:off x="459447" y="2982071"/>
            <a:ext cx="1093788" cy="646330"/>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exposition</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9" name="TextBox 8">
            <a:extLst>
              <a:ext uri="{FF2B5EF4-FFF2-40B4-BE49-F238E27FC236}">
                <a16:creationId xmlns:a16="http://schemas.microsoft.com/office/drawing/2014/main" id="{410AE913-F73F-4DEA-8109-E9DD5768401A}"/>
              </a:ext>
            </a:extLst>
          </p:cNvPr>
          <p:cNvSpPr txBox="1"/>
          <p:nvPr/>
        </p:nvSpPr>
        <p:spPr>
          <a:xfrm>
            <a:off x="1635401" y="2363190"/>
            <a:ext cx="1340564" cy="1265210"/>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Parents leave.</a:t>
            </a:r>
            <a:endPar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Tree>
    <p:extLst>
      <p:ext uri="{BB962C8B-B14F-4D97-AF65-F5344CB8AC3E}">
        <p14:creationId xmlns:p14="http://schemas.microsoft.com/office/powerpoint/2010/main" val="110999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5C7402-C259-4ED8-840E-6E94967AB0C7}"/>
              </a:ext>
            </a:extLst>
          </p:cNvPr>
          <p:cNvSpPr txBox="1"/>
          <p:nvPr/>
        </p:nvSpPr>
        <p:spPr>
          <a:xfrm>
            <a:off x="4945648" y="1692436"/>
            <a:ext cx="3733357" cy="1935965"/>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seeing frog</a:t>
            </a:r>
            <a:br>
              <a:rPr kumimoji="0" lang="en-US" sz="3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br>
            <a:r>
              <a:rPr kumimoji="0" lang="en-US" sz="3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trying to get it out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getting it out</a:t>
            </a:r>
          </a:p>
        </p:txBody>
      </p:sp>
      <p:sp>
        <p:nvSpPr>
          <p:cNvPr id="5" name="TextBox 4">
            <a:extLst>
              <a:ext uri="{FF2B5EF4-FFF2-40B4-BE49-F238E27FC236}">
                <a16:creationId xmlns:a16="http://schemas.microsoft.com/office/drawing/2014/main" id="{F51FE9C8-F8E6-432A-A141-A2557637F64F}"/>
              </a:ext>
            </a:extLst>
          </p:cNvPr>
          <p:cNvSpPr txBox="1"/>
          <p:nvPr/>
        </p:nvSpPr>
        <p:spPr>
          <a:xfrm>
            <a:off x="3179056" y="2612739"/>
            <a:ext cx="1716897" cy="1015661"/>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eating, dancing, making a mess</a:t>
            </a:r>
          </a:p>
        </p:txBody>
      </p:sp>
      <p:sp>
        <p:nvSpPr>
          <p:cNvPr id="6" name="TextBox 5">
            <a:extLst>
              <a:ext uri="{FF2B5EF4-FFF2-40B4-BE49-F238E27FC236}">
                <a16:creationId xmlns:a16="http://schemas.microsoft.com/office/drawing/2014/main" id="{B2749B8F-288A-4A87-9587-466A002C3C89}"/>
              </a:ext>
            </a:extLst>
          </p:cNvPr>
          <p:cNvSpPr txBox="1"/>
          <p:nvPr/>
        </p:nvSpPr>
        <p:spPr>
          <a:xfrm>
            <a:off x="8883091" y="2612740"/>
            <a:ext cx="1317683" cy="101566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cleaning up, PJs, TV</a:t>
            </a:r>
          </a:p>
        </p:txBody>
      </p:sp>
      <p:sp>
        <p:nvSpPr>
          <p:cNvPr id="7" name="TextBox 6">
            <a:extLst>
              <a:ext uri="{FF2B5EF4-FFF2-40B4-BE49-F238E27FC236}">
                <a16:creationId xmlns:a16="http://schemas.microsoft.com/office/drawing/2014/main" id="{E93F28D6-6176-4468-819F-41360A74DA22}"/>
              </a:ext>
            </a:extLst>
          </p:cNvPr>
          <p:cNvSpPr txBox="1"/>
          <p:nvPr/>
        </p:nvSpPr>
        <p:spPr>
          <a:xfrm>
            <a:off x="10423743" y="2612742"/>
            <a:ext cx="1317683" cy="1015661"/>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Parents come home.</a:t>
            </a:r>
          </a:p>
        </p:txBody>
      </p:sp>
      <p:sp>
        <p:nvSpPr>
          <p:cNvPr id="8" name="TextBox 7">
            <a:extLst>
              <a:ext uri="{FF2B5EF4-FFF2-40B4-BE49-F238E27FC236}">
                <a16:creationId xmlns:a16="http://schemas.microsoft.com/office/drawing/2014/main" id="{F6F59455-CD25-437B-AE16-D2AD7C6AA003}"/>
              </a:ext>
            </a:extLst>
          </p:cNvPr>
          <p:cNvSpPr txBox="1"/>
          <p:nvPr/>
        </p:nvSpPr>
        <p:spPr>
          <a:xfrm>
            <a:off x="459447" y="2982071"/>
            <a:ext cx="1093788" cy="646330"/>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exposition</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9" name="TextBox 8">
            <a:extLst>
              <a:ext uri="{FF2B5EF4-FFF2-40B4-BE49-F238E27FC236}">
                <a16:creationId xmlns:a16="http://schemas.microsoft.com/office/drawing/2014/main" id="{410AE913-F73F-4DEA-8109-E9DD5768401A}"/>
              </a:ext>
            </a:extLst>
          </p:cNvPr>
          <p:cNvSpPr txBox="1"/>
          <p:nvPr/>
        </p:nvSpPr>
        <p:spPr>
          <a:xfrm>
            <a:off x="1635401" y="2375065"/>
            <a:ext cx="1340564" cy="1253336"/>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Parents leave.</a:t>
            </a:r>
            <a:endPar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14" name="TextBox 13">
            <a:extLst>
              <a:ext uri="{FF2B5EF4-FFF2-40B4-BE49-F238E27FC236}">
                <a16:creationId xmlns:a16="http://schemas.microsoft.com/office/drawing/2014/main" id="{36DE32B8-0E76-447A-8931-8020BFCA3EC6}"/>
              </a:ext>
            </a:extLst>
          </p:cNvPr>
          <p:cNvSpPr txBox="1"/>
          <p:nvPr/>
        </p:nvSpPr>
        <p:spPr>
          <a:xfrm>
            <a:off x="5558278" y="3737112"/>
            <a:ext cx="256312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SCENE</a:t>
            </a:r>
            <a:endParaRPr kumimoji="0" lang="en-US" sz="16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
        <p:nvSpPr>
          <p:cNvPr id="15" name="TextBox 14">
            <a:extLst>
              <a:ext uri="{FF2B5EF4-FFF2-40B4-BE49-F238E27FC236}">
                <a16:creationId xmlns:a16="http://schemas.microsoft.com/office/drawing/2014/main" id="{F042A4AF-5E84-44EC-AF56-F7C9D2AA9587}"/>
              </a:ext>
            </a:extLst>
          </p:cNvPr>
          <p:cNvSpPr txBox="1"/>
          <p:nvPr/>
        </p:nvSpPr>
        <p:spPr>
          <a:xfrm>
            <a:off x="10328338" y="3737112"/>
            <a:ext cx="162904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SCENE</a:t>
            </a:r>
            <a:endParaRPr kumimoji="0" lang="en-US" sz="16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
        <p:nvSpPr>
          <p:cNvPr id="16" name="TextBox 15">
            <a:extLst>
              <a:ext uri="{FF2B5EF4-FFF2-40B4-BE49-F238E27FC236}">
                <a16:creationId xmlns:a16="http://schemas.microsoft.com/office/drawing/2014/main" id="{78E28F2C-2E88-434C-A9FF-CA73E76D1944}"/>
              </a:ext>
            </a:extLst>
          </p:cNvPr>
          <p:cNvSpPr txBox="1"/>
          <p:nvPr/>
        </p:nvSpPr>
        <p:spPr>
          <a:xfrm>
            <a:off x="1692683" y="3737112"/>
            <a:ext cx="122599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SCENE</a:t>
            </a:r>
            <a:endParaRPr kumimoji="0" lang="en-US" sz="16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
        <p:nvSpPr>
          <p:cNvPr id="17" name="TextBox 16">
            <a:extLst>
              <a:ext uri="{FF2B5EF4-FFF2-40B4-BE49-F238E27FC236}">
                <a16:creationId xmlns:a16="http://schemas.microsoft.com/office/drawing/2014/main" id="{643A49F6-AA19-4D6F-AB8E-0B415D47276A}"/>
              </a:ext>
            </a:extLst>
          </p:cNvPr>
          <p:cNvSpPr txBox="1"/>
          <p:nvPr/>
        </p:nvSpPr>
        <p:spPr>
          <a:xfrm>
            <a:off x="3256410" y="3737112"/>
            <a:ext cx="162904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SUMMARY</a:t>
            </a:r>
            <a:endParaRPr kumimoji="0" lang="en-US" sz="16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
        <p:nvSpPr>
          <p:cNvPr id="18" name="TextBox 17">
            <a:extLst>
              <a:ext uri="{FF2B5EF4-FFF2-40B4-BE49-F238E27FC236}">
                <a16:creationId xmlns:a16="http://schemas.microsoft.com/office/drawing/2014/main" id="{AFD3BFF7-4DBC-4712-9E10-F36299FF4FD9}"/>
              </a:ext>
            </a:extLst>
          </p:cNvPr>
          <p:cNvSpPr txBox="1"/>
          <p:nvPr/>
        </p:nvSpPr>
        <p:spPr>
          <a:xfrm>
            <a:off x="307961" y="3737112"/>
            <a:ext cx="138472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SUMMARY</a:t>
            </a:r>
            <a:endParaRPr kumimoji="0" lang="en-US" sz="16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
        <p:nvSpPr>
          <p:cNvPr id="19" name="TextBox 18">
            <a:extLst>
              <a:ext uri="{FF2B5EF4-FFF2-40B4-BE49-F238E27FC236}">
                <a16:creationId xmlns:a16="http://schemas.microsoft.com/office/drawing/2014/main" id="{B8CC58F7-4E7E-49DC-9E10-F9B91A20561A}"/>
              </a:ext>
            </a:extLst>
          </p:cNvPr>
          <p:cNvSpPr txBox="1"/>
          <p:nvPr/>
        </p:nvSpPr>
        <p:spPr>
          <a:xfrm>
            <a:off x="8697593" y="3737112"/>
            <a:ext cx="162904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SUMMARY</a:t>
            </a:r>
            <a:endParaRPr kumimoji="0" lang="en-US" sz="16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Tree>
    <p:extLst>
      <p:ext uri="{BB962C8B-B14F-4D97-AF65-F5344CB8AC3E}">
        <p14:creationId xmlns:p14="http://schemas.microsoft.com/office/powerpoint/2010/main" val="107878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fade">
                                      <p:cBhvr>
                                        <p:cTn id="17" dur="500"/>
                                        <p:tgtEl>
                                          <p:spTgt spid="1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8"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1463010"/>
            <a:ext cx="7620000" cy="4115064"/>
          </a:xfrm>
          <a:prstGeom prst="rect">
            <a:avLst/>
          </a:prstGeom>
        </p:spPr>
      </p:pic>
      <p:sp>
        <p:nvSpPr>
          <p:cNvPr id="5" name="TextBox 4"/>
          <p:cNvSpPr txBox="1"/>
          <p:nvPr/>
        </p:nvSpPr>
        <p:spPr>
          <a:xfrm>
            <a:off x="3581400" y="632014"/>
            <a:ext cx="5029200" cy="830997"/>
          </a:xfrm>
          <a:prstGeom prst="rect">
            <a:avLst/>
          </a:prstGeom>
          <a:noFill/>
        </p:spPr>
        <p:txBody>
          <a:bodyPr wrap="square" rtlCol="0">
            <a:spAutoFit/>
          </a:bodyPr>
          <a:lstStyle/>
          <a:p>
            <a:pPr algn="ctr" defTabSz="914389">
              <a:defRPr/>
            </a:pPr>
            <a:r>
              <a:rPr lang="en-US" sz="4800" dirty="0">
                <a:solidFill>
                  <a:srgbClr val="00B050"/>
                </a:solidFill>
                <a:latin typeface="Calibri" panose="020F0502020204030204"/>
              </a:rPr>
              <a:t>Reading Time</a:t>
            </a:r>
          </a:p>
        </p:txBody>
      </p:sp>
      <p:sp>
        <p:nvSpPr>
          <p:cNvPr id="6" name="TextBox 5">
            <a:extLst>
              <a:ext uri="{FF2B5EF4-FFF2-40B4-BE49-F238E27FC236}">
                <a16:creationId xmlns:a16="http://schemas.microsoft.com/office/drawing/2014/main" id="{D0C4501A-B35F-4DFA-B539-F384E45C5B1B}"/>
              </a:ext>
            </a:extLst>
          </p:cNvPr>
          <p:cNvSpPr txBox="1"/>
          <p:nvPr/>
        </p:nvSpPr>
        <p:spPr>
          <a:xfrm>
            <a:off x="3581400" y="5419395"/>
            <a:ext cx="5416826" cy="1200329"/>
          </a:xfrm>
          <a:prstGeom prst="rect">
            <a:avLst/>
          </a:prstGeom>
          <a:noFill/>
        </p:spPr>
        <p:txBody>
          <a:bodyPr wrap="square" rtlCol="0">
            <a:spAutoFit/>
          </a:bodyPr>
          <a:lstStyle/>
          <a:p>
            <a:pPr algn="ctr"/>
            <a:r>
              <a:rPr lang="en-US" sz="2400" b="1" dirty="0">
                <a:ln w="22225">
                  <a:solidFill>
                    <a:schemeClr val="accent1"/>
                  </a:solidFill>
                  <a:prstDash val="solid"/>
                </a:ln>
                <a:solidFill>
                  <a:srgbClr val="00B050"/>
                </a:solidFill>
              </a:rPr>
              <a:t>You may go to the library if you need to check out a book or return a book at this time.</a:t>
            </a:r>
          </a:p>
        </p:txBody>
      </p:sp>
      <p:sp>
        <p:nvSpPr>
          <p:cNvPr id="7" name="TextBox 6">
            <a:extLst>
              <a:ext uri="{FF2B5EF4-FFF2-40B4-BE49-F238E27FC236}">
                <a16:creationId xmlns:a16="http://schemas.microsoft.com/office/drawing/2014/main" id="{E80FE493-2B3C-4832-A3C0-DCB7BE2E34C3}"/>
              </a:ext>
            </a:extLst>
          </p:cNvPr>
          <p:cNvSpPr txBox="1"/>
          <p:nvPr/>
        </p:nvSpPr>
        <p:spPr>
          <a:xfrm>
            <a:off x="331304" y="1046922"/>
            <a:ext cx="1954696" cy="1200329"/>
          </a:xfrm>
          <a:prstGeom prst="rect">
            <a:avLst/>
          </a:prstGeom>
          <a:noFill/>
        </p:spPr>
        <p:txBody>
          <a:bodyPr wrap="square" rtlCol="0">
            <a:spAutoFit/>
          </a:bodyPr>
          <a:lstStyle/>
          <a:p>
            <a:r>
              <a:rPr lang="en-US" dirty="0"/>
              <a:t>Don’t forget to log your progress in your book log section.</a:t>
            </a:r>
          </a:p>
        </p:txBody>
      </p:sp>
    </p:spTree>
    <p:extLst>
      <p:ext uri="{BB962C8B-B14F-4D97-AF65-F5344CB8AC3E}">
        <p14:creationId xmlns:p14="http://schemas.microsoft.com/office/powerpoint/2010/main" val="1206674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5C7402-C259-4ED8-840E-6E94967AB0C7}"/>
              </a:ext>
            </a:extLst>
          </p:cNvPr>
          <p:cNvSpPr txBox="1"/>
          <p:nvPr/>
        </p:nvSpPr>
        <p:spPr>
          <a:xfrm>
            <a:off x="4945648" y="1692436"/>
            <a:ext cx="3733357" cy="1935965"/>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seeing frog</a:t>
            </a:r>
            <a:br>
              <a:rPr kumimoji="0" lang="en-US" sz="3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br>
            <a:r>
              <a:rPr kumimoji="0" lang="en-US" sz="3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trying to get it out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getting it out</a:t>
            </a:r>
          </a:p>
        </p:txBody>
      </p:sp>
      <p:sp>
        <p:nvSpPr>
          <p:cNvPr id="5" name="TextBox 4">
            <a:extLst>
              <a:ext uri="{FF2B5EF4-FFF2-40B4-BE49-F238E27FC236}">
                <a16:creationId xmlns:a16="http://schemas.microsoft.com/office/drawing/2014/main" id="{F51FE9C8-F8E6-432A-A141-A2557637F64F}"/>
              </a:ext>
            </a:extLst>
          </p:cNvPr>
          <p:cNvSpPr txBox="1"/>
          <p:nvPr/>
        </p:nvSpPr>
        <p:spPr>
          <a:xfrm>
            <a:off x="3179056" y="2612739"/>
            <a:ext cx="1716897" cy="1015661"/>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eating, dancing, making a mess</a:t>
            </a:r>
          </a:p>
        </p:txBody>
      </p:sp>
      <p:sp>
        <p:nvSpPr>
          <p:cNvPr id="6" name="TextBox 5">
            <a:extLst>
              <a:ext uri="{FF2B5EF4-FFF2-40B4-BE49-F238E27FC236}">
                <a16:creationId xmlns:a16="http://schemas.microsoft.com/office/drawing/2014/main" id="{B2749B8F-288A-4A87-9587-466A002C3C89}"/>
              </a:ext>
            </a:extLst>
          </p:cNvPr>
          <p:cNvSpPr txBox="1"/>
          <p:nvPr/>
        </p:nvSpPr>
        <p:spPr>
          <a:xfrm>
            <a:off x="8883091" y="2612740"/>
            <a:ext cx="1317683" cy="101566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cleaning up, PJs, TV</a:t>
            </a:r>
          </a:p>
        </p:txBody>
      </p:sp>
      <p:sp>
        <p:nvSpPr>
          <p:cNvPr id="7" name="TextBox 6">
            <a:extLst>
              <a:ext uri="{FF2B5EF4-FFF2-40B4-BE49-F238E27FC236}">
                <a16:creationId xmlns:a16="http://schemas.microsoft.com/office/drawing/2014/main" id="{E93F28D6-6176-4468-819F-41360A74DA22}"/>
              </a:ext>
            </a:extLst>
          </p:cNvPr>
          <p:cNvSpPr txBox="1"/>
          <p:nvPr/>
        </p:nvSpPr>
        <p:spPr>
          <a:xfrm>
            <a:off x="10423743" y="2612742"/>
            <a:ext cx="1317683" cy="1015661"/>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Parents come home.</a:t>
            </a:r>
          </a:p>
        </p:txBody>
      </p:sp>
      <p:sp>
        <p:nvSpPr>
          <p:cNvPr id="8" name="TextBox 7">
            <a:extLst>
              <a:ext uri="{FF2B5EF4-FFF2-40B4-BE49-F238E27FC236}">
                <a16:creationId xmlns:a16="http://schemas.microsoft.com/office/drawing/2014/main" id="{F6F59455-CD25-437B-AE16-D2AD7C6AA003}"/>
              </a:ext>
            </a:extLst>
          </p:cNvPr>
          <p:cNvSpPr txBox="1"/>
          <p:nvPr/>
        </p:nvSpPr>
        <p:spPr>
          <a:xfrm>
            <a:off x="459447" y="2982071"/>
            <a:ext cx="1093788" cy="646330"/>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exposition</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9" name="TextBox 8">
            <a:extLst>
              <a:ext uri="{FF2B5EF4-FFF2-40B4-BE49-F238E27FC236}">
                <a16:creationId xmlns:a16="http://schemas.microsoft.com/office/drawing/2014/main" id="{410AE913-F73F-4DEA-8109-E9DD5768401A}"/>
              </a:ext>
            </a:extLst>
          </p:cNvPr>
          <p:cNvSpPr txBox="1"/>
          <p:nvPr/>
        </p:nvSpPr>
        <p:spPr>
          <a:xfrm>
            <a:off x="1635401" y="2375065"/>
            <a:ext cx="1340564" cy="1253336"/>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Parents leave.</a:t>
            </a:r>
            <a:endPar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14" name="TextBox 13">
            <a:extLst>
              <a:ext uri="{FF2B5EF4-FFF2-40B4-BE49-F238E27FC236}">
                <a16:creationId xmlns:a16="http://schemas.microsoft.com/office/drawing/2014/main" id="{36DE32B8-0E76-447A-8931-8020BFCA3EC6}"/>
              </a:ext>
            </a:extLst>
          </p:cNvPr>
          <p:cNvSpPr txBox="1"/>
          <p:nvPr/>
        </p:nvSpPr>
        <p:spPr>
          <a:xfrm>
            <a:off x="5558278" y="3737112"/>
            <a:ext cx="256312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SCENE</a:t>
            </a:r>
            <a:endParaRPr kumimoji="0" lang="en-US" sz="16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
        <p:nvSpPr>
          <p:cNvPr id="15" name="TextBox 14">
            <a:extLst>
              <a:ext uri="{FF2B5EF4-FFF2-40B4-BE49-F238E27FC236}">
                <a16:creationId xmlns:a16="http://schemas.microsoft.com/office/drawing/2014/main" id="{F042A4AF-5E84-44EC-AF56-F7C9D2AA9587}"/>
              </a:ext>
            </a:extLst>
          </p:cNvPr>
          <p:cNvSpPr txBox="1"/>
          <p:nvPr/>
        </p:nvSpPr>
        <p:spPr>
          <a:xfrm>
            <a:off x="10328338" y="3737112"/>
            <a:ext cx="162904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SCENE</a:t>
            </a:r>
            <a:endParaRPr kumimoji="0" lang="en-US" sz="16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
        <p:nvSpPr>
          <p:cNvPr id="16" name="TextBox 15">
            <a:extLst>
              <a:ext uri="{FF2B5EF4-FFF2-40B4-BE49-F238E27FC236}">
                <a16:creationId xmlns:a16="http://schemas.microsoft.com/office/drawing/2014/main" id="{78E28F2C-2E88-434C-A9FF-CA73E76D1944}"/>
              </a:ext>
            </a:extLst>
          </p:cNvPr>
          <p:cNvSpPr txBox="1"/>
          <p:nvPr/>
        </p:nvSpPr>
        <p:spPr>
          <a:xfrm>
            <a:off x="1692683" y="3737112"/>
            <a:ext cx="122599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SCENE</a:t>
            </a:r>
            <a:endParaRPr kumimoji="0" lang="en-US" sz="16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
        <p:nvSpPr>
          <p:cNvPr id="17" name="TextBox 16">
            <a:extLst>
              <a:ext uri="{FF2B5EF4-FFF2-40B4-BE49-F238E27FC236}">
                <a16:creationId xmlns:a16="http://schemas.microsoft.com/office/drawing/2014/main" id="{643A49F6-AA19-4D6F-AB8E-0B415D47276A}"/>
              </a:ext>
            </a:extLst>
          </p:cNvPr>
          <p:cNvSpPr txBox="1"/>
          <p:nvPr/>
        </p:nvSpPr>
        <p:spPr>
          <a:xfrm>
            <a:off x="3256410" y="3737112"/>
            <a:ext cx="162904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SUMMARY</a:t>
            </a:r>
            <a:endParaRPr kumimoji="0" lang="en-US" sz="16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
        <p:nvSpPr>
          <p:cNvPr id="18" name="TextBox 17">
            <a:extLst>
              <a:ext uri="{FF2B5EF4-FFF2-40B4-BE49-F238E27FC236}">
                <a16:creationId xmlns:a16="http://schemas.microsoft.com/office/drawing/2014/main" id="{AFD3BFF7-4DBC-4712-9E10-F36299FF4FD9}"/>
              </a:ext>
            </a:extLst>
          </p:cNvPr>
          <p:cNvSpPr txBox="1"/>
          <p:nvPr/>
        </p:nvSpPr>
        <p:spPr>
          <a:xfrm>
            <a:off x="307961" y="3737112"/>
            <a:ext cx="138472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SUMMARY</a:t>
            </a:r>
            <a:endParaRPr kumimoji="0" lang="en-US" sz="16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
        <p:nvSpPr>
          <p:cNvPr id="19" name="TextBox 18">
            <a:extLst>
              <a:ext uri="{FF2B5EF4-FFF2-40B4-BE49-F238E27FC236}">
                <a16:creationId xmlns:a16="http://schemas.microsoft.com/office/drawing/2014/main" id="{B8CC58F7-4E7E-49DC-9E10-F9B91A20561A}"/>
              </a:ext>
            </a:extLst>
          </p:cNvPr>
          <p:cNvSpPr txBox="1"/>
          <p:nvPr/>
        </p:nvSpPr>
        <p:spPr>
          <a:xfrm>
            <a:off x="8697593" y="3737112"/>
            <a:ext cx="162904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SUMMARY</a:t>
            </a:r>
            <a:endParaRPr kumimoji="0" lang="en-US" sz="16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cxnSp>
        <p:nvCxnSpPr>
          <p:cNvPr id="4" name="Straight Connector 3">
            <a:extLst>
              <a:ext uri="{FF2B5EF4-FFF2-40B4-BE49-F238E27FC236}">
                <a16:creationId xmlns:a16="http://schemas.microsoft.com/office/drawing/2014/main" id="{58F6B036-7105-4AC6-BE3D-88803DB0FC73}"/>
              </a:ext>
            </a:extLst>
          </p:cNvPr>
          <p:cNvCxnSpPr/>
          <p:nvPr/>
        </p:nvCxnSpPr>
        <p:spPr>
          <a:xfrm>
            <a:off x="3075709" y="774760"/>
            <a:ext cx="0" cy="384048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70301D-5794-43D1-907E-D0159E2AC06B}"/>
              </a:ext>
            </a:extLst>
          </p:cNvPr>
          <p:cNvCxnSpPr/>
          <p:nvPr/>
        </p:nvCxnSpPr>
        <p:spPr>
          <a:xfrm>
            <a:off x="8766864" y="774760"/>
            <a:ext cx="0" cy="384048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90F0866-9084-45BC-8D70-9156E1A0CFA3}"/>
              </a:ext>
            </a:extLst>
          </p:cNvPr>
          <p:cNvCxnSpPr/>
          <p:nvPr/>
        </p:nvCxnSpPr>
        <p:spPr>
          <a:xfrm>
            <a:off x="10326637" y="774760"/>
            <a:ext cx="0" cy="384048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508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6F9185-8230-4428-94D1-48CD6E2E7764}"/>
              </a:ext>
            </a:extLst>
          </p:cNvPr>
          <p:cNvSpPr txBox="1"/>
          <p:nvPr/>
        </p:nvSpPr>
        <p:spPr>
          <a:xfrm>
            <a:off x="808488" y="2470063"/>
            <a:ext cx="1345602" cy="115833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3" name="TextBox 2">
            <a:extLst>
              <a:ext uri="{FF2B5EF4-FFF2-40B4-BE49-F238E27FC236}">
                <a16:creationId xmlns:a16="http://schemas.microsoft.com/office/drawing/2014/main" id="{6624110A-8362-4A14-B575-3BF78AF13373}"/>
              </a:ext>
            </a:extLst>
          </p:cNvPr>
          <p:cNvSpPr txBox="1"/>
          <p:nvPr/>
        </p:nvSpPr>
        <p:spPr>
          <a:xfrm>
            <a:off x="2325373" y="1733796"/>
            <a:ext cx="1921072" cy="1894599"/>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4" name="TextBox 3">
            <a:extLst>
              <a:ext uri="{FF2B5EF4-FFF2-40B4-BE49-F238E27FC236}">
                <a16:creationId xmlns:a16="http://schemas.microsoft.com/office/drawing/2014/main" id="{EAA72AF1-E3A0-4ED5-9DE4-5BA9B56D4B96}"/>
              </a:ext>
            </a:extLst>
          </p:cNvPr>
          <p:cNvSpPr txBox="1"/>
          <p:nvPr/>
        </p:nvSpPr>
        <p:spPr>
          <a:xfrm>
            <a:off x="4417728" y="2470063"/>
            <a:ext cx="883320" cy="115833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5" name="TextBox 4">
            <a:extLst>
              <a:ext uri="{FF2B5EF4-FFF2-40B4-BE49-F238E27FC236}">
                <a16:creationId xmlns:a16="http://schemas.microsoft.com/office/drawing/2014/main" id="{F1A8479A-65BF-4775-804B-59CBE251144C}"/>
              </a:ext>
            </a:extLst>
          </p:cNvPr>
          <p:cNvSpPr txBox="1"/>
          <p:nvPr/>
        </p:nvSpPr>
        <p:spPr>
          <a:xfrm>
            <a:off x="10164687" y="2470063"/>
            <a:ext cx="1345602" cy="1158333"/>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6" name="TextBox 5">
            <a:extLst>
              <a:ext uri="{FF2B5EF4-FFF2-40B4-BE49-F238E27FC236}">
                <a16:creationId xmlns:a16="http://schemas.microsoft.com/office/drawing/2014/main" id="{24D108E6-44E0-4086-9A0F-340473ACD6EC}"/>
              </a:ext>
            </a:extLst>
          </p:cNvPr>
          <p:cNvSpPr txBox="1"/>
          <p:nvPr/>
        </p:nvSpPr>
        <p:spPr>
          <a:xfrm>
            <a:off x="7640378" y="1092525"/>
            <a:ext cx="2353024" cy="2535871"/>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7" name="TextBox 6">
            <a:extLst>
              <a:ext uri="{FF2B5EF4-FFF2-40B4-BE49-F238E27FC236}">
                <a16:creationId xmlns:a16="http://schemas.microsoft.com/office/drawing/2014/main" id="{6DCAE9D5-FA67-4885-9EE5-9FF15858B7C0}"/>
              </a:ext>
            </a:extLst>
          </p:cNvPr>
          <p:cNvSpPr txBox="1"/>
          <p:nvPr/>
        </p:nvSpPr>
        <p:spPr>
          <a:xfrm>
            <a:off x="5472331" y="1520038"/>
            <a:ext cx="1996764" cy="2108358"/>
          </a:xfrm>
          <a:prstGeom prst="rect">
            <a:avLst/>
          </a:prstGeom>
          <a:solidFill>
            <a:srgbClr val="B9E5E3"/>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event</a:t>
            </a:r>
            <a:endParaRPr kumimoji="0" lang="en-US" sz="16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p:txBody>
      </p:sp>
      <p:sp>
        <p:nvSpPr>
          <p:cNvPr id="8" name="TextBox 7">
            <a:extLst>
              <a:ext uri="{FF2B5EF4-FFF2-40B4-BE49-F238E27FC236}">
                <a16:creationId xmlns:a16="http://schemas.microsoft.com/office/drawing/2014/main" id="{5B0A0EFC-8385-41DC-BDD0-74C99526F59C}"/>
              </a:ext>
            </a:extLst>
          </p:cNvPr>
          <p:cNvSpPr txBox="1"/>
          <p:nvPr/>
        </p:nvSpPr>
        <p:spPr>
          <a:xfrm>
            <a:off x="393036" y="467327"/>
            <a:ext cx="395531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NOW</a:t>
            </a:r>
            <a:r>
              <a:rPr kumimoji="0" lang="en-US" sz="20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 Try it </a:t>
            </a:r>
            <a:r>
              <a:rPr kumimoji="0" lang="en-US" sz="2000" b="0" i="0" u="none" strike="noStrike" kern="1200" cap="none" spc="0" normalizeH="0" baseline="0" noProof="0">
                <a:ln>
                  <a:noFill/>
                </a:ln>
                <a:solidFill>
                  <a:prstClr val="white"/>
                </a:solidFill>
                <a:effectLst/>
                <a:uLnTx/>
                <a:uFillTx/>
                <a:latin typeface="Raleway" panose="020B0003030101060003" pitchFamily="34" charset="0"/>
                <a:ea typeface="+mn-ea"/>
                <a:cs typeface="+mn-cs"/>
              </a:rPr>
              <a:t>with your </a:t>
            </a:r>
            <a:r>
              <a:rPr kumimoji="0" lang="en-US" sz="2000" b="0"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story.</a:t>
            </a:r>
          </a:p>
        </p:txBody>
      </p:sp>
    </p:spTree>
    <p:extLst>
      <p:ext uri="{BB962C8B-B14F-4D97-AF65-F5344CB8AC3E}">
        <p14:creationId xmlns:p14="http://schemas.microsoft.com/office/powerpoint/2010/main" val="127936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8"/>
            <a:ext cx="10515600" cy="1325563"/>
          </a:xfrm>
        </p:spPr>
        <p:txBody>
          <a:bodyPr/>
          <a:lstStyle/>
          <a:p>
            <a:r>
              <a:rPr lang="en-US" dirty="0"/>
              <a:t>Get Marigolds work done</a:t>
            </a:r>
          </a:p>
        </p:txBody>
      </p:sp>
      <p:sp>
        <p:nvSpPr>
          <p:cNvPr id="3" name="Content Placeholder 2"/>
          <p:cNvSpPr>
            <a:spLocks noGrp="1"/>
          </p:cNvSpPr>
          <p:nvPr>
            <p:ph idx="1"/>
          </p:nvPr>
        </p:nvSpPr>
        <p:spPr/>
        <p:txBody>
          <a:bodyPr>
            <a:normAutofit/>
          </a:bodyPr>
          <a:lstStyle/>
          <a:p>
            <a:pPr marL="0" indent="0">
              <a:buNone/>
            </a:pPr>
            <a:r>
              <a:rPr lang="en-US" dirty="0"/>
              <a:t>Turn in your “Marigolds” assignment in the basket before you leave today.</a:t>
            </a:r>
          </a:p>
        </p:txBody>
      </p:sp>
      <p:sp>
        <p:nvSpPr>
          <p:cNvPr id="4" name="Rectangle 3"/>
          <p:cNvSpPr/>
          <p:nvPr/>
        </p:nvSpPr>
        <p:spPr>
          <a:xfrm>
            <a:off x="0" y="-69561"/>
            <a:ext cx="12192000" cy="57510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78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28065"/>
            <a:ext cx="12192000" cy="5299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extLst>
      <p:ext uri="{BB962C8B-B14F-4D97-AF65-F5344CB8AC3E}">
        <p14:creationId xmlns:p14="http://schemas.microsoft.com/office/powerpoint/2010/main" val="218974582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3"/>
            <a:ext cx="12192000" cy="970709"/>
          </a:xfrm>
        </p:spPr>
        <p:txBody>
          <a:bodyPr>
            <a:normAutofit/>
          </a:bodyPr>
          <a:lstStyle/>
          <a:p>
            <a:pPr algn="l"/>
            <a:r>
              <a:rPr lang="en-US" sz="3600" dirty="0"/>
              <a:t>Tuesday November 10, 2020</a:t>
            </a:r>
          </a:p>
        </p:txBody>
      </p:sp>
      <p:sp>
        <p:nvSpPr>
          <p:cNvPr id="3" name="Subtitle 2"/>
          <p:cNvSpPr>
            <a:spLocks noGrp="1"/>
          </p:cNvSpPr>
          <p:nvPr>
            <p:ph type="subTitle" idx="1"/>
          </p:nvPr>
        </p:nvSpPr>
        <p:spPr>
          <a:xfrm>
            <a:off x="0" y="1463444"/>
            <a:ext cx="12192000" cy="4945669"/>
          </a:xfrm>
        </p:spPr>
        <p:txBody>
          <a:bodyPr/>
          <a:lstStyle/>
          <a:p>
            <a:pPr algn="l"/>
            <a:r>
              <a:rPr lang="en-US" sz="2800" dirty="0"/>
              <a:t>Learning  Target(s)</a:t>
            </a:r>
          </a:p>
          <a:p>
            <a:pPr marL="457194" indent="-457194" algn="l">
              <a:buFont typeface="Arial" panose="020B0604020202020204" pitchFamily="34" charset="0"/>
              <a:buChar char="•"/>
            </a:pPr>
            <a:r>
              <a:rPr lang="en-US" sz="2800" dirty="0"/>
              <a:t>Students will examine passages to determine if each is a story or not a story</a:t>
            </a:r>
          </a:p>
          <a:p>
            <a:pPr marL="457194" indent="-457194" algn="l">
              <a:buFont typeface="Arial" panose="020B0604020202020204" pitchFamily="34" charset="0"/>
              <a:buChar char="•"/>
            </a:pPr>
            <a:r>
              <a:rPr lang="en-US" sz="2800" dirty="0"/>
              <a:t>Students will attempt to write 3 short one paragraph stories</a:t>
            </a:r>
          </a:p>
          <a:p>
            <a:pPr algn="l"/>
            <a:r>
              <a:rPr lang="en-US" sz="2800" dirty="0"/>
              <a:t>Activities:</a:t>
            </a:r>
          </a:p>
          <a:p>
            <a:pPr marL="342895" indent="-342895" algn="l">
              <a:buFont typeface="Arial" panose="020B0604020202020204" pitchFamily="34" charset="0"/>
              <a:buChar char="•"/>
            </a:pPr>
            <a:r>
              <a:rPr lang="en-US" i="1" dirty="0"/>
              <a:t>Story or no story activity</a:t>
            </a:r>
          </a:p>
          <a:p>
            <a:pPr marL="342895" indent="-342895" algn="l">
              <a:buFont typeface="Arial" panose="020B0604020202020204" pitchFamily="34" charset="0"/>
              <a:buChar char="•"/>
            </a:pPr>
            <a:r>
              <a:rPr lang="en-US" i="1" dirty="0"/>
              <a:t>3 Short stories assign p. 11due Thursday at the start of class</a:t>
            </a:r>
          </a:p>
        </p:txBody>
      </p:sp>
      <p:sp>
        <p:nvSpPr>
          <p:cNvPr id="4" name="Rectangle 3"/>
          <p:cNvSpPr/>
          <p:nvPr/>
        </p:nvSpPr>
        <p:spPr>
          <a:xfrm>
            <a:off x="0" y="0"/>
            <a:ext cx="12192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6400800"/>
            <a:ext cx="12192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71094" y="6365266"/>
            <a:ext cx="1420906" cy="49273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753035" cy="465512"/>
          </a:xfrm>
          <a:prstGeom prst="rect">
            <a:avLst/>
          </a:prstGeom>
          <a:solidFill>
            <a:schemeClr val="bg1">
              <a:alpha val="0"/>
            </a:schemeClr>
          </a:solidFill>
        </p:spPr>
      </p:pic>
    </p:spTree>
    <p:extLst>
      <p:ext uri="{BB962C8B-B14F-4D97-AF65-F5344CB8AC3E}">
        <p14:creationId xmlns:p14="http://schemas.microsoft.com/office/powerpoint/2010/main" val="238677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5110"/>
            <a:ext cx="10515600" cy="1115581"/>
          </a:xfrm>
        </p:spPr>
        <p:txBody>
          <a:bodyPr>
            <a:normAutofit/>
          </a:bodyPr>
          <a:lstStyle/>
          <a:p>
            <a:r>
              <a:rPr lang="en-US" dirty="0"/>
              <a:t>Book Project Day</a:t>
            </a:r>
          </a:p>
        </p:txBody>
      </p:sp>
      <p:sp>
        <p:nvSpPr>
          <p:cNvPr id="3" name="Content Placeholder 2"/>
          <p:cNvSpPr>
            <a:spLocks noGrp="1"/>
          </p:cNvSpPr>
          <p:nvPr>
            <p:ph idx="1"/>
          </p:nvPr>
        </p:nvSpPr>
        <p:spPr>
          <a:xfrm>
            <a:off x="838200" y="1924477"/>
            <a:ext cx="10515600" cy="4351338"/>
          </a:xfrm>
        </p:spPr>
        <p:txBody>
          <a:bodyPr>
            <a:normAutofit/>
          </a:bodyPr>
          <a:lstStyle/>
          <a:p>
            <a:endParaRPr lang="en-US" dirty="0"/>
          </a:p>
        </p:txBody>
      </p:sp>
      <p:sp>
        <p:nvSpPr>
          <p:cNvPr id="4" name="Rectangle 3"/>
          <p:cNvSpPr/>
          <p:nvPr/>
        </p:nvSpPr>
        <p:spPr>
          <a:xfrm>
            <a:off x="0" y="-169859"/>
            <a:ext cx="12192000" cy="57510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78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28065"/>
            <a:ext cx="12192000" cy="5299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extLst>
      <p:ext uri="{BB962C8B-B14F-4D97-AF65-F5344CB8AC3E}">
        <p14:creationId xmlns:p14="http://schemas.microsoft.com/office/powerpoint/2010/main" val="332064323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 or no Story</a:t>
            </a:r>
          </a:p>
        </p:txBody>
      </p:sp>
      <p:sp>
        <p:nvSpPr>
          <p:cNvPr id="3" name="Content Placeholder 2"/>
          <p:cNvSpPr>
            <a:spLocks noGrp="1"/>
          </p:cNvSpPr>
          <p:nvPr>
            <p:ph idx="1"/>
          </p:nvPr>
        </p:nvSpPr>
        <p:spPr/>
        <p:txBody>
          <a:bodyPr>
            <a:normAutofit lnSpcReduction="10000"/>
          </a:bodyPr>
          <a:lstStyle/>
          <a:p>
            <a:r>
              <a:rPr lang="en-US" dirty="0"/>
              <a:t>Green members, get a copy of the story not a story In Your groups, you will read 6 passages and determine if the passages are a story or not a story.</a:t>
            </a:r>
          </a:p>
          <a:p>
            <a:r>
              <a:rPr lang="en-US" dirty="0"/>
              <a:t>Discuss in your group what you think.</a:t>
            </a:r>
          </a:p>
          <a:p>
            <a:r>
              <a:rPr lang="en-US" dirty="0"/>
              <a:t>Yellow, will speak for the group</a:t>
            </a:r>
          </a:p>
          <a:p>
            <a:r>
              <a:rPr lang="en-US" dirty="0"/>
              <a:t>Blue will record your answers</a:t>
            </a:r>
          </a:p>
          <a:p>
            <a:r>
              <a:rPr lang="en-US" dirty="0"/>
              <a:t>You will have 8 minutes to read, discuss, and determine your thoughts about each.</a:t>
            </a:r>
          </a:p>
          <a:p>
            <a:r>
              <a:rPr lang="en-US" dirty="0"/>
              <a:t>Story Elements: characters, </a:t>
            </a:r>
            <a:r>
              <a:rPr lang="en-US" b="1" i="1" u="sng" dirty="0"/>
              <a:t>conflict</a:t>
            </a:r>
            <a:r>
              <a:rPr lang="en-US" dirty="0"/>
              <a:t>, events, climax, </a:t>
            </a:r>
            <a:r>
              <a:rPr lang="en-US" b="1" i="1" u="sng" dirty="0"/>
              <a:t>change</a:t>
            </a:r>
            <a:r>
              <a:rPr lang="en-US" dirty="0"/>
              <a:t>, resolution</a:t>
            </a:r>
          </a:p>
        </p:txBody>
      </p:sp>
      <p:sp>
        <p:nvSpPr>
          <p:cNvPr id="4" name="Rectangle 3"/>
          <p:cNvSpPr/>
          <p:nvPr/>
        </p:nvSpPr>
        <p:spPr>
          <a:xfrm>
            <a:off x="0" y="-34781"/>
            <a:ext cx="12192000" cy="57510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4572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62844"/>
            <a:ext cx="12192000" cy="5299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extLst>
      <p:ext uri="{BB962C8B-B14F-4D97-AF65-F5344CB8AC3E}">
        <p14:creationId xmlns:p14="http://schemas.microsoft.com/office/powerpoint/2010/main" val="3551684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Passage 1</a:t>
            </a:r>
          </a:p>
        </p:txBody>
      </p:sp>
      <p:sp>
        <p:nvSpPr>
          <p:cNvPr id="5" name="Content Placeholder 4">
            <a:extLst>
              <a:ext uri="{FF2B5EF4-FFF2-40B4-BE49-F238E27FC236}">
                <a16:creationId xmlns:a16="http://schemas.microsoft.com/office/drawing/2014/main" id="{EB607899-4DEA-492C-A77F-EF745B4896B5}"/>
              </a:ext>
            </a:extLst>
          </p:cNvPr>
          <p:cNvSpPr>
            <a:spLocks noGrp="1"/>
          </p:cNvSpPr>
          <p:nvPr>
            <p:ph sz="half" idx="1"/>
          </p:nvPr>
        </p:nvSpPr>
        <p:spPr/>
        <p:txBody>
          <a:bodyPr>
            <a:normAutofit fontScale="85000" lnSpcReduction="20000"/>
          </a:bodyPr>
          <a:lstStyle/>
          <a:p>
            <a:pPr marL="0" indent="0">
              <a:buNone/>
            </a:pPr>
            <a:r>
              <a:rPr lang="en-US" sz="3300" dirty="0"/>
              <a:t> My mom is a great cook. She can make anything: creamy pasta dishes, amazing hamburgers, delicious desserts. I think the way she got so good at cooking is by just trying a lot of new recipes. If she sees a cherry pie in a restaurant, she'll just go home, look up a recipe, and try it. She's always watching cooking shows, too, and then she tries to make the same stuff at home. That's how she became such an outstanding cook.</a:t>
            </a:r>
          </a:p>
        </p:txBody>
      </p:sp>
      <p:sp>
        <p:nvSpPr>
          <p:cNvPr id="4" name="Rectangle 3"/>
          <p:cNvSpPr/>
          <p:nvPr/>
        </p:nvSpPr>
        <p:spPr>
          <a:xfrm>
            <a:off x="0" y="-69561"/>
            <a:ext cx="12192000" cy="57510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78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28065"/>
            <a:ext cx="12192000" cy="5299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controls>
      <mc:AlternateContent xmlns:mc="http://schemas.openxmlformats.org/markup-compatibility/2006">
        <mc:Choice xmlns:v="urn:schemas-microsoft-com:vml" Requires="v">
          <p:control spid="1047" name="TextBox1" r:id="rId2" imgW="4714920" imgH="4610160"/>
        </mc:Choice>
        <mc:Fallback>
          <p:control name="TextBox1" r:id="rId2" imgW="4714920" imgH="4610160">
            <p:pic>
              <p:nvPicPr>
                <p:cNvPr id="13" name="TextBox1">
                  <a:extLst>
                    <a:ext uri="{FF2B5EF4-FFF2-40B4-BE49-F238E27FC236}">
                      <a16:creationId xmlns:a16="http://schemas.microsoft.com/office/drawing/2014/main" id="{A726C3EC-9CB1-47A0-A89D-442A4220F876}"/>
                    </a:ext>
                  </a:extLst>
                </p:cNvPr>
                <p:cNvPicPr>
                  <a:picLocks/>
                </p:cNvPicPr>
                <p:nvPr/>
              </p:nvPicPr>
              <p:blipFill>
                <a:blip r:embed="rId5"/>
                <a:stretch>
                  <a:fillRect/>
                </a:stretch>
              </p:blipFill>
              <p:spPr>
                <a:xfrm>
                  <a:off x="7023100" y="1714143"/>
                  <a:ext cx="4711700" cy="4613632"/>
                </a:xfrm>
                <a:prstGeom prst="rect">
                  <a:avLst/>
                </a:prstGeom>
              </p:spPr>
            </p:pic>
          </p:control>
        </mc:Fallback>
      </mc:AlternateContent>
    </p:controls>
    <p:extLst>
      <p:ext uri="{BB962C8B-B14F-4D97-AF65-F5344CB8AC3E}">
        <p14:creationId xmlns:p14="http://schemas.microsoft.com/office/powerpoint/2010/main" val="1453915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Passage 2</a:t>
            </a:r>
          </a:p>
        </p:txBody>
      </p:sp>
      <p:sp>
        <p:nvSpPr>
          <p:cNvPr id="5" name="Content Placeholder 4">
            <a:extLst>
              <a:ext uri="{FF2B5EF4-FFF2-40B4-BE49-F238E27FC236}">
                <a16:creationId xmlns:a16="http://schemas.microsoft.com/office/drawing/2014/main" id="{907F3F58-75FA-40FD-90C4-D286F71BD1EE}"/>
              </a:ext>
            </a:extLst>
          </p:cNvPr>
          <p:cNvSpPr>
            <a:spLocks noGrp="1"/>
          </p:cNvSpPr>
          <p:nvPr>
            <p:ph sz="half" idx="1"/>
          </p:nvPr>
        </p:nvSpPr>
        <p:spPr/>
        <p:txBody>
          <a:bodyPr>
            <a:normAutofit fontScale="92500" lnSpcReduction="10000"/>
          </a:bodyPr>
          <a:lstStyle/>
          <a:p>
            <a:pPr marL="0" indent="0">
              <a:buNone/>
            </a:pPr>
            <a:r>
              <a:rPr lang="en-US" dirty="0"/>
              <a:t>Yesterday I saw a shoebox on the sidewalk. I almost ignored it, but then I heard a squeak coming from inside. I opened it and found three tiny kittens! I knew I wouldn’t be able to keep them, but they needed a good home, so I brought them to my house. I took pictures of them and made fliers with our phone number, then hung the fliers all over my neighborhood. After a few hours, someone called and said they’d be happy to adopt the kittens.</a:t>
            </a:r>
          </a:p>
        </p:txBody>
      </p:sp>
      <p:sp>
        <p:nvSpPr>
          <p:cNvPr id="4" name="Rectangle 3"/>
          <p:cNvSpPr/>
          <p:nvPr/>
        </p:nvSpPr>
        <p:spPr>
          <a:xfrm>
            <a:off x="0" y="-34781"/>
            <a:ext cx="12192000" cy="57510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4572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734800" y="0"/>
            <a:ext cx="4572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2282" y="0"/>
            <a:ext cx="3979718"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WE ARE….</a:t>
            </a:r>
          </a:p>
        </p:txBody>
      </p:sp>
      <p:sp>
        <p:nvSpPr>
          <p:cNvPr id="9" name="Rectangle 8"/>
          <p:cNvSpPr/>
          <p:nvPr/>
        </p:nvSpPr>
        <p:spPr>
          <a:xfrm>
            <a:off x="0" y="6362844"/>
            <a:ext cx="12192000" cy="5299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87592" y="6304612"/>
            <a:ext cx="4104409" cy="646331"/>
          </a:xfrm>
          <a:prstGeom prst="rect">
            <a:avLst/>
          </a:prstGeom>
          <a:noFill/>
        </p:spPr>
        <p:txBody>
          <a:bodyPr wrap="square" rtlCol="0">
            <a:spAutoFit/>
          </a:bodyPr>
          <a:lstStyle/>
          <a:p>
            <a:r>
              <a:rPr lang="en-US" sz="3600" dirty="0">
                <a:solidFill>
                  <a:schemeClr val="bg1"/>
                </a:solidFill>
                <a:latin typeface="Algerian" panose="04020705040A02060702" pitchFamily="82" charset="0"/>
              </a:rPr>
              <a:t>Patriot Strong!</a:t>
            </a:r>
          </a:p>
        </p:txBody>
      </p:sp>
    </p:spTree>
    <p:controls>
      <mc:AlternateContent xmlns:mc="http://schemas.openxmlformats.org/markup-compatibility/2006">
        <mc:Choice xmlns:v="urn:schemas-microsoft-com:vml" Requires="v">
          <p:control spid="2071" name="TextBox1" r:id="rId2" imgW="5181480" imgH="4352760"/>
        </mc:Choice>
        <mc:Fallback>
          <p:control name="TextBox1" r:id="rId2" imgW="5181480" imgH="4352760">
            <p:pic>
              <p:nvPicPr>
                <p:cNvPr id="12" name="TextBox1">
                  <a:extLst>
                    <a:ext uri="{FF2B5EF4-FFF2-40B4-BE49-F238E27FC236}">
                      <a16:creationId xmlns:a16="http://schemas.microsoft.com/office/drawing/2014/main" id="{9A3B033A-4ECB-4B3F-9AEC-F4396E3CDEE6}"/>
                    </a:ext>
                  </a:extLst>
                </p:cNvPr>
                <p:cNvPicPr>
                  <a:picLocks/>
                </p:cNvPicPr>
                <p:nvPr/>
              </p:nvPicPr>
              <p:blipFill>
                <a:blip r:embed="rId5"/>
                <a:stretch>
                  <a:fillRect/>
                </a:stretch>
              </p:blipFill>
              <p:spPr>
                <a:xfrm>
                  <a:off x="6227763" y="1825625"/>
                  <a:ext cx="5181600" cy="4351338"/>
                </a:xfrm>
                <a:prstGeom prst="rect">
                  <a:avLst/>
                </a:prstGeom>
              </p:spPr>
            </p:pic>
          </p:control>
        </mc:Fallback>
      </mc:AlternateContent>
    </p:controls>
    <p:extLst>
      <p:ext uri="{BB962C8B-B14F-4D97-AF65-F5344CB8AC3E}">
        <p14:creationId xmlns:p14="http://schemas.microsoft.com/office/powerpoint/2010/main" val="664644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Custom 6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3863</TotalTime>
  <Words>3059</Words>
  <Application>Microsoft Office PowerPoint</Application>
  <PresentationFormat>Widescreen</PresentationFormat>
  <Paragraphs>241</Paragraphs>
  <Slides>31</Slides>
  <Notes>16</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31</vt:i4>
      </vt:variant>
    </vt:vector>
  </HeadingPairs>
  <TitlesOfParts>
    <vt:vector size="44" baseType="lpstr">
      <vt:lpstr>Algerian</vt:lpstr>
      <vt:lpstr>Arial</vt:lpstr>
      <vt:lpstr>Calibri</vt:lpstr>
      <vt:lpstr>Calibri Light</vt:lpstr>
      <vt:lpstr>Garamond</vt:lpstr>
      <vt:lpstr>Montserrat</vt:lpstr>
      <vt:lpstr>Raleway</vt:lpstr>
      <vt:lpstr>Texta</vt:lpstr>
      <vt:lpstr>Texta Heavy</vt:lpstr>
      <vt:lpstr>Office Theme</vt:lpstr>
      <vt:lpstr>iRespondGraphMaster</vt:lpstr>
      <vt:lpstr>Simple Light</vt:lpstr>
      <vt:lpstr>1_Office Theme</vt:lpstr>
      <vt:lpstr>Week 12  </vt:lpstr>
      <vt:lpstr>Monday November 9, 2020</vt:lpstr>
      <vt:lpstr>PowerPoint Presentation</vt:lpstr>
      <vt:lpstr>Get Marigolds work done</vt:lpstr>
      <vt:lpstr>Tuesday November 10, 2020</vt:lpstr>
      <vt:lpstr>Book Project Day</vt:lpstr>
      <vt:lpstr>Story or no Story</vt:lpstr>
      <vt:lpstr>Passage 1</vt:lpstr>
      <vt:lpstr>Passage 2</vt:lpstr>
      <vt:lpstr>Passage 3</vt:lpstr>
      <vt:lpstr>Passage 4</vt:lpstr>
      <vt:lpstr>Passage 5</vt:lpstr>
      <vt:lpstr>Passage 6</vt:lpstr>
      <vt:lpstr>What makes a story?</vt:lpstr>
      <vt:lpstr>PowerPoint Presentation</vt:lpstr>
      <vt:lpstr>PowerPoint Presentation</vt:lpstr>
      <vt:lpstr>Wednesday November 11, 2020</vt:lpstr>
      <vt:lpstr>Thursday November 12, 2020</vt:lpstr>
      <vt:lpstr>Book Project Day</vt:lpstr>
      <vt:lpstr>“Frog” by Jennifer Gonzalez</vt:lpstr>
      <vt:lpstr>PowerPoint Presentation</vt:lpstr>
      <vt:lpstr> Selecting Your story</vt:lpstr>
      <vt:lpstr>Story mapping</vt:lpstr>
      <vt:lpstr>Friday November 13, 2020 </vt:lpstr>
      <vt:lpstr>Pacing</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 Linda S.</dc:creator>
  <cp:lastModifiedBy>Moore, Christopher S.</cp:lastModifiedBy>
  <cp:revision>107</cp:revision>
  <cp:lastPrinted>2020-11-10T17:06:48Z</cp:lastPrinted>
  <dcterms:created xsi:type="dcterms:W3CDTF">2018-08-09T19:57:47Z</dcterms:created>
  <dcterms:modified xsi:type="dcterms:W3CDTF">2020-11-10T18:10:45Z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ies>
</file>