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Lst>
  <p:notesMasterIdLst>
    <p:notesMasterId r:id="rId51"/>
  </p:notesMasterIdLst>
  <p:sldIdLst>
    <p:sldId id="256" r:id="rId5"/>
    <p:sldId id="291" r:id="rId6"/>
    <p:sldId id="449" r:id="rId7"/>
    <p:sldId id="407" r:id="rId8"/>
    <p:sldId id="463" r:id="rId9"/>
    <p:sldId id="257" r:id="rId10"/>
    <p:sldId id="258" r:id="rId11"/>
    <p:sldId id="259" r:id="rId12"/>
    <p:sldId id="260" r:id="rId13"/>
    <p:sldId id="389" r:id="rId14"/>
    <p:sldId id="471" r:id="rId15"/>
    <p:sldId id="406" r:id="rId16"/>
    <p:sldId id="265" r:id="rId17"/>
    <p:sldId id="450" r:id="rId18"/>
    <p:sldId id="451" r:id="rId19"/>
    <p:sldId id="452" r:id="rId20"/>
    <p:sldId id="453" r:id="rId21"/>
    <p:sldId id="454" r:id="rId22"/>
    <p:sldId id="261" r:id="rId23"/>
    <p:sldId id="262" r:id="rId24"/>
    <p:sldId id="455" r:id="rId25"/>
    <p:sldId id="456" r:id="rId26"/>
    <p:sldId id="457" r:id="rId27"/>
    <p:sldId id="458" r:id="rId28"/>
    <p:sldId id="459" r:id="rId29"/>
    <p:sldId id="460" r:id="rId30"/>
    <p:sldId id="461" r:id="rId31"/>
    <p:sldId id="263" r:id="rId32"/>
    <p:sldId id="264" r:id="rId33"/>
    <p:sldId id="462" r:id="rId34"/>
    <p:sldId id="390" r:id="rId35"/>
    <p:sldId id="472" r:id="rId36"/>
    <p:sldId id="408" r:id="rId37"/>
    <p:sldId id="391" r:id="rId38"/>
    <p:sldId id="473" r:id="rId39"/>
    <p:sldId id="409" r:id="rId40"/>
    <p:sldId id="410" r:id="rId41"/>
    <p:sldId id="467" r:id="rId42"/>
    <p:sldId id="468" r:id="rId43"/>
    <p:sldId id="411" r:id="rId44"/>
    <p:sldId id="469" r:id="rId45"/>
    <p:sldId id="412" r:id="rId46"/>
    <p:sldId id="392" r:id="rId47"/>
    <p:sldId id="474" r:id="rId48"/>
    <p:sldId id="413" r:id="rId49"/>
    <p:sldId id="470" r:id="rId50"/>
  </p:sldIdLst>
  <p:sldSz cx="7772400" cy="100584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2915" autoAdjust="0"/>
  </p:normalViewPr>
  <p:slideViewPr>
    <p:cSldViewPr snapToGrid="0">
      <p:cViewPr varScale="1">
        <p:scale>
          <a:sx n="49" d="100"/>
          <a:sy n="49" d="100"/>
        </p:scale>
        <p:origin x="2674"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5400517-324F-41EA-9CB0-FD74159BFDBE}" type="datetimeFigureOut">
              <a:rPr lang="en-US" smtClean="0"/>
              <a:t>8/20/2023</a:t>
            </a:fld>
            <a:endParaRPr lang="en-US"/>
          </a:p>
        </p:txBody>
      </p:sp>
      <p:sp>
        <p:nvSpPr>
          <p:cNvPr id="4" name="Slide Image Placeholder 3"/>
          <p:cNvSpPr>
            <a:spLocks noGrp="1" noRot="1" noChangeAspect="1"/>
          </p:cNvSpPr>
          <p:nvPr>
            <p:ph type="sldImg" idx="2"/>
          </p:nvPr>
        </p:nvSpPr>
        <p:spPr>
          <a:xfrm>
            <a:off x="2327275" y="1173163"/>
            <a:ext cx="2447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3178BDF-84F4-4701-B2F9-EA328F81C0CF}" type="slidenum">
              <a:rPr lang="en-US" smtClean="0"/>
              <a:t>‹#›</a:t>
            </a:fld>
            <a:endParaRPr lang="en-US"/>
          </a:p>
        </p:txBody>
      </p:sp>
    </p:spTree>
    <p:extLst>
      <p:ext uri="{BB962C8B-B14F-4D97-AF65-F5344CB8AC3E}">
        <p14:creationId xmlns:p14="http://schemas.microsoft.com/office/powerpoint/2010/main" val="3205433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5" y="535519"/>
            <a:ext cx="6703695" cy="194415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34355" y="2677584"/>
            <a:ext cx="6703695"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353" y="9322652"/>
            <a:ext cx="1748790" cy="535517"/>
          </a:xfrm>
          <a:prstGeom prst="rect">
            <a:avLst/>
          </a:prstGeom>
        </p:spPr>
        <p:txBody>
          <a:bodyPr/>
          <a:lstStyle/>
          <a:p>
            <a:fld id="{271712B6-CACC-4BEE-99A8-37E38B9646C9}" type="datetimeFigureOut">
              <a:rPr lang="en-US" smtClean="0"/>
              <a:t>8/20/2023</a:t>
            </a:fld>
            <a:endParaRPr lang="en-US"/>
          </a:p>
        </p:txBody>
      </p:sp>
      <p:sp>
        <p:nvSpPr>
          <p:cNvPr id="5" name="Footer Placeholder 4"/>
          <p:cNvSpPr>
            <a:spLocks noGrp="1"/>
          </p:cNvSpPr>
          <p:nvPr>
            <p:ph type="ftr" sz="quarter" idx="11"/>
          </p:nvPr>
        </p:nvSpPr>
        <p:spPr>
          <a:xfrm>
            <a:off x="2574610" y="9322652"/>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52"/>
            <a:ext cx="1748790" cy="535517"/>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5688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3" y="535517"/>
            <a:ext cx="1675924" cy="852402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2" y="535517"/>
            <a:ext cx="4930616" cy="852402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353" y="9322652"/>
            <a:ext cx="1748790" cy="535517"/>
          </a:xfrm>
          <a:prstGeom prst="rect">
            <a:avLst/>
          </a:prstGeom>
        </p:spPr>
        <p:txBody>
          <a:bodyPr/>
          <a:lstStyle/>
          <a:p>
            <a:fld id="{271712B6-CACC-4BEE-99A8-37E38B9646C9}" type="datetimeFigureOut">
              <a:rPr lang="en-US" smtClean="0"/>
              <a:t>8/20/2023</a:t>
            </a:fld>
            <a:endParaRPr lang="en-US"/>
          </a:p>
        </p:txBody>
      </p:sp>
      <p:sp>
        <p:nvSpPr>
          <p:cNvPr id="5" name="Footer Placeholder 4"/>
          <p:cNvSpPr>
            <a:spLocks noGrp="1"/>
          </p:cNvSpPr>
          <p:nvPr>
            <p:ph type="ftr" sz="quarter" idx="11"/>
          </p:nvPr>
        </p:nvSpPr>
        <p:spPr>
          <a:xfrm>
            <a:off x="2574610" y="9322652"/>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52"/>
            <a:ext cx="1748790" cy="535517"/>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32746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1712B6-CACC-4BEE-99A8-37E38B9646C9}"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715827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712B6-CACC-4BEE-99A8-37E38B9646C9}"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342255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712B6-CACC-4BEE-99A8-37E38B9646C9}"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1583300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1712B6-CACC-4BEE-99A8-37E38B9646C9}"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531000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1712B6-CACC-4BEE-99A8-37E38B9646C9}" type="datetimeFigureOut">
              <a:rPr lang="en-US" smtClean="0"/>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186326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1712B6-CACC-4BEE-99A8-37E38B9646C9}" type="datetimeFigureOut">
              <a:rPr lang="en-US" smtClean="0"/>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82013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712B6-CACC-4BEE-99A8-37E38B9646C9}" type="datetimeFigureOut">
              <a:rPr lang="en-US" smtClean="0"/>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1303728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71712B6-CACC-4BEE-99A8-37E38B9646C9}"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448406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271712B6-CACC-4BEE-99A8-37E38B9646C9}"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101994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7" y="2507618"/>
            <a:ext cx="6703695" cy="4184014"/>
          </a:xfrm>
          <a:prstGeom prst="rect">
            <a:avLst/>
          </a:prstGeo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7" y="6731218"/>
            <a:ext cx="6703695" cy="2200274"/>
          </a:xfrm>
          <a:prstGeom prst="rect">
            <a:avLst/>
          </a:prstGeom>
        </p:spPr>
        <p:txBody>
          <a:bodyPr/>
          <a:lstStyle>
            <a:lvl1pPr marL="0" indent="0">
              <a:buNone/>
              <a:defRPr sz="1530">
                <a:solidFill>
                  <a:schemeClr val="tx1">
                    <a:tint val="75000"/>
                  </a:schemeClr>
                </a:solidFill>
              </a:defRPr>
            </a:lvl1pPr>
            <a:lvl2pPr marL="291472" indent="0">
              <a:buNone/>
              <a:defRPr sz="1275">
                <a:solidFill>
                  <a:schemeClr val="tx1">
                    <a:tint val="75000"/>
                  </a:schemeClr>
                </a:solidFill>
              </a:defRPr>
            </a:lvl2pPr>
            <a:lvl3pPr marL="582944" indent="0">
              <a:buNone/>
              <a:defRPr sz="1148">
                <a:solidFill>
                  <a:schemeClr val="tx1">
                    <a:tint val="75000"/>
                  </a:schemeClr>
                </a:solidFill>
              </a:defRPr>
            </a:lvl3pPr>
            <a:lvl4pPr marL="874417" indent="0">
              <a:buNone/>
              <a:defRPr sz="1020">
                <a:solidFill>
                  <a:schemeClr val="tx1">
                    <a:tint val="75000"/>
                  </a:schemeClr>
                </a:solidFill>
              </a:defRPr>
            </a:lvl4pPr>
            <a:lvl5pPr marL="1165890" indent="0">
              <a:buNone/>
              <a:defRPr sz="1020">
                <a:solidFill>
                  <a:schemeClr val="tx1">
                    <a:tint val="75000"/>
                  </a:schemeClr>
                </a:solidFill>
              </a:defRPr>
            </a:lvl5pPr>
            <a:lvl6pPr marL="1457362" indent="0">
              <a:buNone/>
              <a:defRPr sz="1020">
                <a:solidFill>
                  <a:schemeClr val="tx1">
                    <a:tint val="75000"/>
                  </a:schemeClr>
                </a:solidFill>
              </a:defRPr>
            </a:lvl6pPr>
            <a:lvl7pPr marL="1748833" indent="0">
              <a:buNone/>
              <a:defRPr sz="1020">
                <a:solidFill>
                  <a:schemeClr val="tx1">
                    <a:tint val="75000"/>
                  </a:schemeClr>
                </a:solidFill>
              </a:defRPr>
            </a:lvl7pPr>
            <a:lvl8pPr marL="2040307" indent="0">
              <a:buNone/>
              <a:defRPr sz="1020">
                <a:solidFill>
                  <a:schemeClr val="tx1">
                    <a:tint val="75000"/>
                  </a:schemeClr>
                </a:solidFill>
              </a:defRPr>
            </a:lvl8pPr>
            <a:lvl9pPr marL="2331779" indent="0">
              <a:buNone/>
              <a:defRPr sz="10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4353" y="9322652"/>
            <a:ext cx="1748790" cy="535517"/>
          </a:xfrm>
          <a:prstGeom prst="rect">
            <a:avLst/>
          </a:prstGeom>
        </p:spPr>
        <p:txBody>
          <a:bodyPr/>
          <a:lstStyle/>
          <a:p>
            <a:fld id="{271712B6-CACC-4BEE-99A8-37E38B9646C9}" type="datetimeFigureOut">
              <a:rPr lang="en-US" smtClean="0"/>
              <a:t>8/20/2023</a:t>
            </a:fld>
            <a:endParaRPr lang="en-US"/>
          </a:p>
        </p:txBody>
      </p:sp>
      <p:sp>
        <p:nvSpPr>
          <p:cNvPr id="5" name="Footer Placeholder 4"/>
          <p:cNvSpPr>
            <a:spLocks noGrp="1"/>
          </p:cNvSpPr>
          <p:nvPr>
            <p:ph type="ftr" sz="quarter" idx="11"/>
          </p:nvPr>
        </p:nvSpPr>
        <p:spPr>
          <a:xfrm>
            <a:off x="2574610" y="9322652"/>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52"/>
            <a:ext cx="1748790" cy="535517"/>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462867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712B6-CACC-4BEE-99A8-37E38B9646C9}"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1460890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712B6-CACC-4BEE-99A8-37E38B9646C9}"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845708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ED4673-1B0C-4721-88E0-159E350AAD17}"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12940-D12C-4828-8E39-F67731518D2A}" type="slidenum">
              <a:rPr lang="en-US" smtClean="0"/>
              <a:t>‹#›</a:t>
            </a:fld>
            <a:endParaRPr lang="en-US"/>
          </a:p>
        </p:txBody>
      </p:sp>
    </p:spTree>
    <p:extLst>
      <p:ext uri="{BB962C8B-B14F-4D97-AF65-F5344CB8AC3E}">
        <p14:creationId xmlns:p14="http://schemas.microsoft.com/office/powerpoint/2010/main" val="2745659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D4673-1B0C-4721-88E0-159E350AAD17}"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12940-D12C-4828-8E39-F67731518D2A}" type="slidenum">
              <a:rPr lang="en-US" smtClean="0"/>
              <a:t>‹#›</a:t>
            </a:fld>
            <a:endParaRPr lang="en-US"/>
          </a:p>
        </p:txBody>
      </p:sp>
    </p:spTree>
    <p:extLst>
      <p:ext uri="{BB962C8B-B14F-4D97-AF65-F5344CB8AC3E}">
        <p14:creationId xmlns:p14="http://schemas.microsoft.com/office/powerpoint/2010/main" val="1037395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9"/>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ED4673-1B0C-4721-88E0-159E350AAD17}"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12940-D12C-4828-8E39-F67731518D2A}" type="slidenum">
              <a:rPr lang="en-US" smtClean="0"/>
              <a:t>‹#›</a:t>
            </a:fld>
            <a:endParaRPr lang="en-US"/>
          </a:p>
        </p:txBody>
      </p:sp>
    </p:spTree>
    <p:extLst>
      <p:ext uri="{BB962C8B-B14F-4D97-AF65-F5344CB8AC3E}">
        <p14:creationId xmlns:p14="http://schemas.microsoft.com/office/powerpoint/2010/main" val="2610413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ED4673-1B0C-4721-88E0-159E350AAD17}"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12940-D12C-4828-8E39-F67731518D2A}" type="slidenum">
              <a:rPr lang="en-US" smtClean="0"/>
              <a:t>‹#›</a:t>
            </a:fld>
            <a:endParaRPr lang="en-US"/>
          </a:p>
        </p:txBody>
      </p:sp>
    </p:spTree>
    <p:extLst>
      <p:ext uri="{BB962C8B-B14F-4D97-AF65-F5344CB8AC3E}">
        <p14:creationId xmlns:p14="http://schemas.microsoft.com/office/powerpoint/2010/main" val="3337556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6" y="535520"/>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7"/>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9" y="2465707"/>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79"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ED4673-1B0C-4721-88E0-159E350AAD17}" type="datetimeFigureOut">
              <a:rPr lang="en-US" smtClean="0"/>
              <a:t>8/20/2023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912940-D12C-4828-8E39-F67731518D2A}" type="slidenum">
              <a:rPr lang="en-US" smtClean="0"/>
              <a:t>‹#›</a:t>
            </a:fld>
            <a:endParaRPr lang="en-US"/>
          </a:p>
        </p:txBody>
      </p:sp>
    </p:spTree>
    <p:extLst>
      <p:ext uri="{BB962C8B-B14F-4D97-AF65-F5344CB8AC3E}">
        <p14:creationId xmlns:p14="http://schemas.microsoft.com/office/powerpoint/2010/main" val="3872209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D4673-1B0C-4721-88E0-159E350AAD17}" type="datetimeFigureOut">
              <a:rPr lang="en-US" smtClean="0"/>
              <a:t>8/20/2023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12940-D12C-4828-8E39-F67731518D2A}" type="slidenum">
              <a:rPr lang="en-US" smtClean="0"/>
              <a:t>‹#›</a:t>
            </a:fld>
            <a:endParaRPr lang="en-US"/>
          </a:p>
        </p:txBody>
      </p:sp>
    </p:spTree>
    <p:extLst>
      <p:ext uri="{BB962C8B-B14F-4D97-AF65-F5344CB8AC3E}">
        <p14:creationId xmlns:p14="http://schemas.microsoft.com/office/powerpoint/2010/main" val="1442937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D4673-1B0C-4721-88E0-159E350AAD17}" type="datetimeFigureOut">
              <a:rPr lang="en-US" smtClean="0"/>
              <a:t>8/20/2023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912940-D12C-4828-8E39-F67731518D2A}" type="slidenum">
              <a:rPr lang="en-US" smtClean="0"/>
              <a:t>‹#›</a:t>
            </a:fld>
            <a:endParaRPr lang="en-US"/>
          </a:p>
        </p:txBody>
      </p:sp>
    </p:spTree>
    <p:extLst>
      <p:ext uri="{BB962C8B-B14F-4D97-AF65-F5344CB8AC3E}">
        <p14:creationId xmlns:p14="http://schemas.microsoft.com/office/powerpoint/2010/main" val="3562659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3" y="1448226"/>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88ED4673-1B0C-4721-88E0-159E350AAD17}"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12940-D12C-4828-8E39-F67731518D2A}" type="slidenum">
              <a:rPr lang="en-US" smtClean="0"/>
              <a:t>‹#›</a:t>
            </a:fld>
            <a:endParaRPr lang="en-US"/>
          </a:p>
        </p:txBody>
      </p:sp>
    </p:spTree>
    <p:extLst>
      <p:ext uri="{BB962C8B-B14F-4D97-AF65-F5344CB8AC3E}">
        <p14:creationId xmlns:p14="http://schemas.microsoft.com/office/powerpoint/2010/main" val="156833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4355" y="535519"/>
            <a:ext cx="6703695" cy="194415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4353" y="9322652"/>
            <a:ext cx="1748790" cy="535517"/>
          </a:xfrm>
          <a:prstGeom prst="rect">
            <a:avLst/>
          </a:prstGeom>
        </p:spPr>
        <p:txBody>
          <a:bodyPr/>
          <a:lstStyle/>
          <a:p>
            <a:fld id="{271712B6-CACC-4BEE-99A8-37E38B9646C9}" type="datetimeFigureOut">
              <a:rPr lang="en-US" smtClean="0"/>
              <a:t>8/20/2023</a:t>
            </a:fld>
            <a:endParaRPr lang="en-US"/>
          </a:p>
        </p:txBody>
      </p:sp>
      <p:sp>
        <p:nvSpPr>
          <p:cNvPr id="6" name="Footer Placeholder 5"/>
          <p:cNvSpPr>
            <a:spLocks noGrp="1"/>
          </p:cNvSpPr>
          <p:nvPr>
            <p:ph type="ftr" sz="quarter" idx="11"/>
          </p:nvPr>
        </p:nvSpPr>
        <p:spPr>
          <a:xfrm>
            <a:off x="2574610" y="9322652"/>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a:xfrm>
            <a:off x="5489258" y="9322652"/>
            <a:ext cx="1748790" cy="535517"/>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497897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3" y="1448226"/>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88ED4673-1B0C-4721-88E0-159E350AAD17}" type="datetimeFigureOut">
              <a:rPr lang="en-US" smtClean="0"/>
              <a:t>8/20/2023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12940-D12C-4828-8E39-F67731518D2A}" type="slidenum">
              <a:rPr lang="en-US" smtClean="0"/>
              <a:t>‹#›</a:t>
            </a:fld>
            <a:endParaRPr lang="en-US"/>
          </a:p>
        </p:txBody>
      </p:sp>
    </p:spTree>
    <p:extLst>
      <p:ext uri="{BB962C8B-B14F-4D97-AF65-F5344CB8AC3E}">
        <p14:creationId xmlns:p14="http://schemas.microsoft.com/office/powerpoint/2010/main" val="2912233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D4673-1B0C-4721-88E0-159E350AAD17}"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12940-D12C-4828-8E39-F67731518D2A}" type="slidenum">
              <a:rPr lang="en-US" smtClean="0"/>
              <a:t>‹#›</a:t>
            </a:fld>
            <a:endParaRPr lang="en-US"/>
          </a:p>
        </p:txBody>
      </p:sp>
    </p:spTree>
    <p:extLst>
      <p:ext uri="{BB962C8B-B14F-4D97-AF65-F5344CB8AC3E}">
        <p14:creationId xmlns:p14="http://schemas.microsoft.com/office/powerpoint/2010/main" val="3276905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5" y="535518"/>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8"/>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ED4673-1B0C-4721-88E0-159E350AAD17}" type="datetimeFigureOut">
              <a:rPr lang="en-US" smtClean="0"/>
              <a:t>8/20/2023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12940-D12C-4828-8E39-F67731518D2A}" type="slidenum">
              <a:rPr lang="en-US" smtClean="0"/>
              <a:t>‹#›</a:t>
            </a:fld>
            <a:endParaRPr lang="en-US"/>
          </a:p>
        </p:txBody>
      </p:sp>
    </p:spTree>
    <p:extLst>
      <p:ext uri="{BB962C8B-B14F-4D97-AF65-F5344CB8AC3E}">
        <p14:creationId xmlns:p14="http://schemas.microsoft.com/office/powerpoint/2010/main" val="1045276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useBgFill="1">
        <p:nvSpPr>
          <p:cNvPr id="12" name="Freeform 11"/>
          <p:cNvSpPr/>
          <p:nvPr/>
        </p:nvSpPr>
        <p:spPr>
          <a:xfrm>
            <a:off x="-10120" y="1"/>
            <a:ext cx="7448429" cy="9662583"/>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6280645"/>
            <a:ext cx="7222401" cy="2975639"/>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1"/>
            <a:ext cx="5558732" cy="670086"/>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03147" y="430198"/>
            <a:ext cx="7246536" cy="8435979"/>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568141" y="971896"/>
            <a:ext cx="6218932" cy="4057574"/>
          </a:xfrm>
        </p:spPr>
        <p:txBody>
          <a:bodyPr anchor="b">
            <a:normAutofit/>
          </a:bodyPr>
          <a:lstStyle>
            <a:lvl1pPr algn="r">
              <a:defRPr sz="5100"/>
            </a:lvl1pPr>
          </a:lstStyle>
          <a:p>
            <a:r>
              <a:rPr lang="en-US"/>
              <a:t>Click to edit Master title style</a:t>
            </a:r>
            <a:endParaRPr lang="en-US" dirty="0"/>
          </a:p>
        </p:txBody>
      </p:sp>
      <p:sp>
        <p:nvSpPr>
          <p:cNvPr id="3" name="Subtitle 2"/>
          <p:cNvSpPr>
            <a:spLocks noGrp="1"/>
          </p:cNvSpPr>
          <p:nvPr>
            <p:ph type="subTitle" idx="1"/>
          </p:nvPr>
        </p:nvSpPr>
        <p:spPr>
          <a:xfrm rot="21420000">
            <a:off x="626702" y="5140974"/>
            <a:ext cx="6218932" cy="807155"/>
          </a:xfrm>
        </p:spPr>
        <p:txBody>
          <a:bodyPr anchor="t">
            <a:noAutofit/>
          </a:bodyPr>
          <a:lstStyle>
            <a:lvl1pPr marL="0" indent="0" algn="r">
              <a:buNone/>
              <a:defRPr sz="1785">
                <a:solidFill>
                  <a:schemeClr val="bg1">
                    <a:lumMod val="50000"/>
                  </a:schemeClr>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154695" y="6715079"/>
            <a:ext cx="3916579" cy="1705898"/>
          </a:xfrm>
        </p:spPr>
        <p:txBody>
          <a:bodyPr/>
          <a:lstStyle>
            <a:lvl1pPr algn="ctr">
              <a:defRPr sz="3442">
                <a:solidFill>
                  <a:schemeClr val="accent1">
                    <a:lumMod val="50000"/>
                  </a:schemeClr>
                </a:solidFill>
              </a:defRPr>
            </a:lvl1pPr>
          </a:lstStyle>
          <a:p>
            <a:fld id="{F7AFFB9B-9FB8-469E-96F9-4D32314110B6}" type="datetimeFigureOut">
              <a:rPr lang="en-US" dirty="0"/>
              <a:t>8/20/2023</a:t>
            </a:fld>
            <a:endParaRPr lang="en-US" dirty="0"/>
          </a:p>
        </p:txBody>
      </p:sp>
      <p:sp>
        <p:nvSpPr>
          <p:cNvPr id="5" name="Footer Placeholder 4"/>
          <p:cNvSpPr>
            <a:spLocks noGrp="1"/>
          </p:cNvSpPr>
          <p:nvPr>
            <p:ph type="ftr" sz="quarter" idx="11"/>
          </p:nvPr>
        </p:nvSpPr>
        <p:spPr>
          <a:xfrm rot="21420000">
            <a:off x="-3544" y="7161768"/>
            <a:ext cx="2580115" cy="1753456"/>
          </a:xfrm>
        </p:spPr>
        <p:txBody>
          <a:bodyPr vert="horz" lIns="91440" tIns="45720" rIns="91440" bIns="45720" rtlCol="0" anchor="ctr"/>
          <a:lstStyle>
            <a:lvl1pPr algn="r">
              <a:defRPr lang="en-US" sz="3442" dirty="0"/>
            </a:lvl1pPr>
          </a:lstStyle>
          <a:p>
            <a:endParaRPr lang="en-US" dirty="0"/>
          </a:p>
        </p:txBody>
      </p:sp>
      <p:sp>
        <p:nvSpPr>
          <p:cNvPr id="6" name="Slide Number Placeholder 5"/>
          <p:cNvSpPr>
            <a:spLocks noGrp="1"/>
          </p:cNvSpPr>
          <p:nvPr>
            <p:ph type="sldNum" sz="quarter" idx="12"/>
          </p:nvPr>
        </p:nvSpPr>
        <p:spPr>
          <a:xfrm rot="21420000">
            <a:off x="6280496" y="5621217"/>
            <a:ext cx="578331" cy="731089"/>
          </a:xfrm>
        </p:spPr>
        <p:txBody>
          <a:bodyPr/>
          <a:lstStyle>
            <a:lvl1pPr>
              <a:defRPr sz="153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2691133" y="7496656"/>
            <a:ext cx="328559" cy="755899"/>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96120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437198" y="3026315"/>
            <a:ext cx="6626626" cy="4856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8/20/2023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033176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7198" y="1005841"/>
            <a:ext cx="6626626" cy="4683781"/>
          </a:xfrm>
        </p:spPr>
        <p:txBody>
          <a:bodyPr anchor="b">
            <a:normAutofit/>
          </a:bodyPr>
          <a:lstStyle>
            <a:lvl1pPr algn="l">
              <a:defRPr sz="3442"/>
            </a:lvl1pPr>
          </a:lstStyle>
          <a:p>
            <a:r>
              <a:rPr lang="en-US"/>
              <a:t>Click to edit Master title style</a:t>
            </a:r>
            <a:endParaRPr lang="en-US" dirty="0"/>
          </a:p>
        </p:txBody>
      </p:sp>
      <p:sp>
        <p:nvSpPr>
          <p:cNvPr id="3" name="Text Placeholder 2"/>
          <p:cNvSpPr>
            <a:spLocks noGrp="1"/>
          </p:cNvSpPr>
          <p:nvPr>
            <p:ph type="body" idx="1"/>
          </p:nvPr>
        </p:nvSpPr>
        <p:spPr>
          <a:xfrm>
            <a:off x="437198" y="5488658"/>
            <a:ext cx="6626626" cy="2404767"/>
          </a:xfrm>
        </p:spPr>
        <p:txBody>
          <a:bodyPr anchor="t">
            <a:normAutofit/>
          </a:bodyPr>
          <a:lstStyle>
            <a:lvl1pPr marL="0" indent="0" algn="l">
              <a:buNone/>
              <a:defRPr sz="1275">
                <a:solidFill>
                  <a:schemeClr val="bg1">
                    <a:lumMod val="50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8/20/2023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04105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437198" y="1005840"/>
            <a:ext cx="6628012" cy="1698605"/>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437198" y="3026315"/>
            <a:ext cx="3244055" cy="485641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3821157" y="3026315"/>
            <a:ext cx="3242668" cy="4856411"/>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60256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437198" y="1005840"/>
            <a:ext cx="6626626" cy="16986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5452" y="3026314"/>
            <a:ext cx="3095801" cy="997325"/>
          </a:xfrm>
        </p:spPr>
        <p:txBody>
          <a:bodyPr anchor="b">
            <a:noAutofit/>
          </a:bodyPr>
          <a:lstStyle>
            <a:lvl1pPr marL="0" indent="0">
              <a:lnSpc>
                <a:spcPct val="90000"/>
              </a:lnSpc>
              <a:buNone/>
              <a:defRPr sz="1658" b="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12" name="Content Placeholder 3"/>
          <p:cNvSpPr>
            <a:spLocks noGrp="1"/>
          </p:cNvSpPr>
          <p:nvPr>
            <p:ph sz="quarter" idx="13"/>
          </p:nvPr>
        </p:nvSpPr>
        <p:spPr>
          <a:xfrm>
            <a:off x="437199" y="4197209"/>
            <a:ext cx="3244054" cy="368551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64097" y="3026314"/>
            <a:ext cx="3101113" cy="997325"/>
          </a:xfrm>
        </p:spPr>
        <p:txBody>
          <a:bodyPr anchor="b">
            <a:noAutofit/>
          </a:bodyPr>
          <a:lstStyle>
            <a:lvl1pPr marL="0" indent="0">
              <a:lnSpc>
                <a:spcPct val="90000"/>
              </a:lnSpc>
              <a:buNone/>
              <a:defRPr sz="1658" b="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13" name="Content Placeholder 5"/>
          <p:cNvSpPr>
            <a:spLocks noGrp="1"/>
          </p:cNvSpPr>
          <p:nvPr>
            <p:ph sz="quarter" idx="14"/>
          </p:nvPr>
        </p:nvSpPr>
        <p:spPr>
          <a:xfrm>
            <a:off x="3821155" y="4197209"/>
            <a:ext cx="3244055" cy="368551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8/20/2023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77724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8/20/2023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16200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8/20/2023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83847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6" y="535519"/>
            <a:ext cx="6703695" cy="1944159"/>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35367" y="2465706"/>
            <a:ext cx="3288089" cy="1208404"/>
          </a:xfrm>
          <a:prstGeom prst="rect">
            <a:avLst/>
          </a:prstGeom>
        </p:spPr>
        <p:txBody>
          <a:bodyPr anchor="b"/>
          <a:lstStyle>
            <a:lvl1pPr marL="0" indent="0">
              <a:buNone/>
              <a:defRPr sz="1530" b="1"/>
            </a:lvl1pPr>
            <a:lvl2pPr marL="291472" indent="0">
              <a:buNone/>
              <a:defRPr sz="1275" b="1"/>
            </a:lvl2pPr>
            <a:lvl3pPr marL="582944" indent="0">
              <a:buNone/>
              <a:defRPr sz="1148" b="1"/>
            </a:lvl3pPr>
            <a:lvl4pPr marL="874417" indent="0">
              <a:buNone/>
              <a:defRPr sz="1020" b="1"/>
            </a:lvl4pPr>
            <a:lvl5pPr marL="1165890" indent="0">
              <a:buNone/>
              <a:defRPr sz="1020" b="1"/>
            </a:lvl5pPr>
            <a:lvl6pPr marL="1457362" indent="0">
              <a:buNone/>
              <a:defRPr sz="1020" b="1"/>
            </a:lvl6pPr>
            <a:lvl7pPr marL="1748833" indent="0">
              <a:buNone/>
              <a:defRPr sz="1020" b="1"/>
            </a:lvl7pPr>
            <a:lvl8pPr marL="2040307" indent="0">
              <a:buNone/>
              <a:defRPr sz="1020" b="1"/>
            </a:lvl8pPr>
            <a:lvl9pPr marL="2331779" indent="0">
              <a:buNone/>
              <a:defRPr sz="1020" b="1"/>
            </a:lvl9pPr>
          </a:lstStyle>
          <a:p>
            <a:pPr lvl="0"/>
            <a:r>
              <a:rPr lang="en-US"/>
              <a:t>Click to edit Master text styles</a:t>
            </a:r>
          </a:p>
        </p:txBody>
      </p:sp>
      <p:sp>
        <p:nvSpPr>
          <p:cNvPr id="4" name="Content Placeholder 3"/>
          <p:cNvSpPr>
            <a:spLocks noGrp="1"/>
          </p:cNvSpPr>
          <p:nvPr>
            <p:ph sz="half" idx="2"/>
          </p:nvPr>
        </p:nvSpPr>
        <p:spPr>
          <a:xfrm>
            <a:off x="535367" y="3674112"/>
            <a:ext cx="3288089"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80" y="2465706"/>
            <a:ext cx="3304282" cy="1208404"/>
          </a:xfrm>
          <a:prstGeom prst="rect">
            <a:avLst/>
          </a:prstGeom>
        </p:spPr>
        <p:txBody>
          <a:bodyPr anchor="b"/>
          <a:lstStyle>
            <a:lvl1pPr marL="0" indent="0">
              <a:buNone/>
              <a:defRPr sz="1530" b="1"/>
            </a:lvl1pPr>
            <a:lvl2pPr marL="291472" indent="0">
              <a:buNone/>
              <a:defRPr sz="1275" b="1"/>
            </a:lvl2pPr>
            <a:lvl3pPr marL="582944" indent="0">
              <a:buNone/>
              <a:defRPr sz="1148" b="1"/>
            </a:lvl3pPr>
            <a:lvl4pPr marL="874417" indent="0">
              <a:buNone/>
              <a:defRPr sz="1020" b="1"/>
            </a:lvl4pPr>
            <a:lvl5pPr marL="1165890" indent="0">
              <a:buNone/>
              <a:defRPr sz="1020" b="1"/>
            </a:lvl5pPr>
            <a:lvl6pPr marL="1457362" indent="0">
              <a:buNone/>
              <a:defRPr sz="1020" b="1"/>
            </a:lvl6pPr>
            <a:lvl7pPr marL="1748833" indent="0">
              <a:buNone/>
              <a:defRPr sz="1020" b="1"/>
            </a:lvl7pPr>
            <a:lvl8pPr marL="2040307" indent="0">
              <a:buNone/>
              <a:defRPr sz="1020" b="1"/>
            </a:lvl8pPr>
            <a:lvl9pPr marL="2331779" indent="0">
              <a:buNone/>
              <a:defRPr sz="1020" b="1"/>
            </a:lvl9pPr>
          </a:lstStyle>
          <a:p>
            <a:pPr lvl="0"/>
            <a:r>
              <a:rPr lang="en-US"/>
              <a:t>Click to edit Master text styles</a:t>
            </a:r>
          </a:p>
        </p:txBody>
      </p:sp>
      <p:sp>
        <p:nvSpPr>
          <p:cNvPr id="6" name="Content Placeholder 5"/>
          <p:cNvSpPr>
            <a:spLocks noGrp="1"/>
          </p:cNvSpPr>
          <p:nvPr>
            <p:ph sz="quarter" idx="4"/>
          </p:nvPr>
        </p:nvSpPr>
        <p:spPr>
          <a:xfrm>
            <a:off x="3934780" y="3674112"/>
            <a:ext cx="3304282" cy="5404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34353" y="9322652"/>
            <a:ext cx="1748790" cy="535517"/>
          </a:xfrm>
          <a:prstGeom prst="rect">
            <a:avLst/>
          </a:prstGeom>
        </p:spPr>
        <p:txBody>
          <a:bodyPr/>
          <a:lstStyle/>
          <a:p>
            <a:fld id="{271712B6-CACC-4BEE-99A8-37E38B9646C9}" type="datetimeFigureOut">
              <a:rPr lang="en-US" smtClean="0"/>
              <a:t>8/20/2023</a:t>
            </a:fld>
            <a:endParaRPr lang="en-US"/>
          </a:p>
        </p:txBody>
      </p:sp>
      <p:sp>
        <p:nvSpPr>
          <p:cNvPr id="8" name="Footer Placeholder 7"/>
          <p:cNvSpPr>
            <a:spLocks noGrp="1"/>
          </p:cNvSpPr>
          <p:nvPr>
            <p:ph type="ftr" sz="quarter" idx="11"/>
          </p:nvPr>
        </p:nvSpPr>
        <p:spPr>
          <a:xfrm>
            <a:off x="2574610" y="9322652"/>
            <a:ext cx="2623185" cy="535517"/>
          </a:xfrm>
          <a:prstGeom prst="rect">
            <a:avLst/>
          </a:prstGeom>
        </p:spPr>
        <p:txBody>
          <a:bodyPr/>
          <a:lstStyle/>
          <a:p>
            <a:endParaRPr lang="en-US"/>
          </a:p>
        </p:txBody>
      </p:sp>
      <p:sp>
        <p:nvSpPr>
          <p:cNvPr id="9" name="Slide Number Placeholder 8"/>
          <p:cNvSpPr>
            <a:spLocks noGrp="1"/>
          </p:cNvSpPr>
          <p:nvPr>
            <p:ph type="sldNum" sz="quarter" idx="12"/>
          </p:nvPr>
        </p:nvSpPr>
        <p:spPr>
          <a:xfrm>
            <a:off x="5489258" y="9322652"/>
            <a:ext cx="1748790" cy="535517"/>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306692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198" y="1005840"/>
            <a:ext cx="2630873" cy="2967436"/>
          </a:xfrm>
        </p:spPr>
        <p:txBody>
          <a:bodyPr anchor="b">
            <a:normAutofit/>
          </a:bodyPr>
          <a:lstStyle>
            <a:lvl1pPr algn="ctr">
              <a:defRPr sz="2295"/>
            </a:lvl1pPr>
          </a:lstStyle>
          <a:p>
            <a:r>
              <a:rPr lang="en-US"/>
              <a:t>Click to edit Master title style</a:t>
            </a:r>
            <a:endParaRPr lang="en-US" dirty="0"/>
          </a:p>
        </p:txBody>
      </p:sp>
      <p:sp>
        <p:nvSpPr>
          <p:cNvPr id="10" name="Content Placeholder 2"/>
          <p:cNvSpPr>
            <a:spLocks noGrp="1"/>
          </p:cNvSpPr>
          <p:nvPr>
            <p:ph sz="quarter" idx="13"/>
          </p:nvPr>
        </p:nvSpPr>
        <p:spPr>
          <a:xfrm>
            <a:off x="3216910" y="1005841"/>
            <a:ext cx="3846914" cy="6876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2197" y="3973277"/>
            <a:ext cx="2630874" cy="3909448"/>
          </a:xfrm>
        </p:spPr>
        <p:txBody>
          <a:bodyPr anchor="t">
            <a:normAutofit/>
          </a:bodyPr>
          <a:lstStyle>
            <a:lvl1pPr marL="0" indent="0" algn="ctr">
              <a:buNone/>
              <a:defRPr sz="1148"/>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11712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7198" y="1005840"/>
            <a:ext cx="4045130" cy="2967436"/>
          </a:xfrm>
        </p:spPr>
        <p:txBody>
          <a:bodyPr anchor="b">
            <a:normAutofit/>
          </a:bodyPr>
          <a:lstStyle>
            <a:lvl1pPr algn="ctr">
              <a:defRPr sz="2295"/>
            </a:lvl1pPr>
          </a:lstStyle>
          <a:p>
            <a:r>
              <a:rPr lang="en-US"/>
              <a:t>Click to edit Master title style</a:t>
            </a:r>
            <a:endParaRPr lang="en-US" dirty="0"/>
          </a:p>
        </p:txBody>
      </p:sp>
      <p:sp>
        <p:nvSpPr>
          <p:cNvPr id="3" name="Picture Placeholder 2"/>
          <p:cNvSpPr>
            <a:spLocks noGrp="1" noChangeAspect="1"/>
          </p:cNvSpPr>
          <p:nvPr>
            <p:ph type="pic" idx="1"/>
          </p:nvPr>
        </p:nvSpPr>
        <p:spPr>
          <a:xfrm>
            <a:off x="4770006" y="1"/>
            <a:ext cx="2293818" cy="7438248"/>
          </a:xfrm>
          <a:ln w="57150" cmpd="thinThick">
            <a:solidFill>
              <a:schemeClr val="bg1">
                <a:lumMod val="50000"/>
              </a:schemeClr>
            </a:solidFill>
            <a:miter lim="800000"/>
          </a:ln>
        </p:spPr>
        <p:txBody>
          <a:bodyPr anchor="t"/>
          <a:lstStyle>
            <a:lvl1pPr marL="0" indent="0" algn="ctr">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en-US"/>
              <a:t>Click icon to add picture</a:t>
            </a:r>
            <a:endParaRPr lang="en-US" dirty="0"/>
          </a:p>
        </p:txBody>
      </p:sp>
      <p:sp>
        <p:nvSpPr>
          <p:cNvPr id="4" name="Text Placeholder 3"/>
          <p:cNvSpPr>
            <a:spLocks noGrp="1"/>
          </p:cNvSpPr>
          <p:nvPr>
            <p:ph type="body" sz="half" idx="2"/>
          </p:nvPr>
        </p:nvSpPr>
        <p:spPr>
          <a:xfrm>
            <a:off x="437199" y="3973277"/>
            <a:ext cx="4045129" cy="3464972"/>
          </a:xfrm>
        </p:spPr>
        <p:txBody>
          <a:bodyPr anchor="t">
            <a:normAutofit/>
          </a:bodyPr>
          <a:lstStyle>
            <a:lvl1pPr marL="0" indent="0" algn="ctr">
              <a:buNone/>
              <a:defRPr sz="1148"/>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38897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7198" y="6022622"/>
            <a:ext cx="6626626" cy="863641"/>
          </a:xfrm>
        </p:spPr>
        <p:txBody>
          <a:bodyPr anchor="b"/>
          <a:lstStyle>
            <a:lvl1pPr>
              <a:defRPr sz="204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198" y="1005839"/>
            <a:ext cx="6625227" cy="4685858"/>
          </a:xfrm>
          <a:ln w="57150" cmpd="thinThick">
            <a:solidFill>
              <a:schemeClr val="bg1">
                <a:lumMod val="50000"/>
              </a:schemeClr>
            </a:solidFill>
            <a:miter lim="800000"/>
          </a:ln>
        </p:spPr>
        <p:txBody>
          <a:bodyPr anchor="t"/>
          <a:lstStyle>
            <a:lvl1pPr marL="0" indent="0" algn="ctr">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en-US"/>
              <a:t>Click icon to add picture</a:t>
            </a:r>
            <a:endParaRPr lang="en-US" dirty="0"/>
          </a:p>
        </p:txBody>
      </p:sp>
      <p:sp>
        <p:nvSpPr>
          <p:cNvPr id="4" name="Text Placeholder 3"/>
          <p:cNvSpPr>
            <a:spLocks noGrp="1"/>
          </p:cNvSpPr>
          <p:nvPr>
            <p:ph type="body" sz="half" idx="2"/>
          </p:nvPr>
        </p:nvSpPr>
        <p:spPr>
          <a:xfrm>
            <a:off x="437185" y="6897620"/>
            <a:ext cx="6626639" cy="1000959"/>
          </a:xfrm>
        </p:spPr>
        <p:txBody>
          <a:bodyPr anchor="t"/>
          <a:lstStyle>
            <a:lvl1pPr marL="0" indent="0" algn="l">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4073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37198" y="1005841"/>
            <a:ext cx="6628025" cy="4685858"/>
          </a:xfrm>
        </p:spPr>
        <p:txBody>
          <a:bodyPr anchor="ctr">
            <a:normAutofit/>
          </a:bodyPr>
          <a:lstStyle>
            <a:lvl1pPr algn="ctr">
              <a:defRPr sz="3060"/>
            </a:lvl1pPr>
          </a:lstStyle>
          <a:p>
            <a:r>
              <a:rPr lang="en-US"/>
              <a:t>Click to edit Master title style</a:t>
            </a:r>
            <a:endParaRPr lang="en-US" dirty="0"/>
          </a:p>
        </p:txBody>
      </p:sp>
      <p:sp>
        <p:nvSpPr>
          <p:cNvPr id="4" name="Text Placeholder 3"/>
          <p:cNvSpPr>
            <a:spLocks noGrp="1"/>
          </p:cNvSpPr>
          <p:nvPr>
            <p:ph type="body" sz="half" idx="2"/>
          </p:nvPr>
        </p:nvSpPr>
        <p:spPr>
          <a:xfrm>
            <a:off x="437184" y="6022622"/>
            <a:ext cx="6626640" cy="1867955"/>
          </a:xfrm>
        </p:spPr>
        <p:txBody>
          <a:bodyPr anchor="ctr">
            <a:normAutofit/>
          </a:bodyPr>
          <a:lstStyle>
            <a:lvl1pPr marL="0" indent="0" algn="ctr">
              <a:buNone/>
              <a:defRPr sz="1148"/>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60337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5104" y="1005840"/>
            <a:ext cx="6072200" cy="4277833"/>
          </a:xfrm>
        </p:spPr>
        <p:txBody>
          <a:bodyPr anchor="ctr">
            <a:normAutofit/>
          </a:bodyPr>
          <a:lstStyle>
            <a:lvl1pPr algn="ctr">
              <a:defRPr sz="3060"/>
            </a:lvl1pPr>
          </a:lstStyle>
          <a:p>
            <a:r>
              <a:rPr lang="en-US"/>
              <a:t>Click to edit Master title style</a:t>
            </a:r>
            <a:endParaRPr lang="en-US" dirty="0"/>
          </a:p>
        </p:txBody>
      </p:sp>
      <p:sp>
        <p:nvSpPr>
          <p:cNvPr id="12" name="Text Placeholder 3"/>
          <p:cNvSpPr>
            <a:spLocks noGrp="1"/>
          </p:cNvSpPr>
          <p:nvPr>
            <p:ph type="body" sz="half" idx="13"/>
          </p:nvPr>
        </p:nvSpPr>
        <p:spPr>
          <a:xfrm>
            <a:off x="988293" y="5294713"/>
            <a:ext cx="5525822" cy="554060"/>
          </a:xfrm>
        </p:spPr>
        <p:txBody>
          <a:bodyPr anchor="t">
            <a:normAutofit/>
          </a:bodyPr>
          <a:lstStyle>
            <a:lvl1pPr marL="0" indent="0" algn="r">
              <a:buNone/>
              <a:defRPr sz="893">
                <a:solidFill>
                  <a:schemeClr val="tx1">
                    <a:lumMod val="50000"/>
                    <a:lumOff val="50000"/>
                  </a:schemeClr>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4" name="Text Placeholder 3"/>
          <p:cNvSpPr>
            <a:spLocks noGrp="1"/>
          </p:cNvSpPr>
          <p:nvPr>
            <p:ph type="body" sz="half" idx="2"/>
          </p:nvPr>
        </p:nvSpPr>
        <p:spPr>
          <a:xfrm>
            <a:off x="437198" y="6022623"/>
            <a:ext cx="6628012" cy="1860103"/>
          </a:xfrm>
        </p:spPr>
        <p:txBody>
          <a:bodyPr anchor="ctr">
            <a:normAutofit/>
          </a:bodyPr>
          <a:lstStyle>
            <a:lvl1pPr marL="0" indent="0" algn="ctr">
              <a:buNone/>
              <a:defRPr sz="1148"/>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437198" y="1309188"/>
            <a:ext cx="388620" cy="857671"/>
          </a:xfrm>
          <a:prstGeom prst="rect">
            <a:avLst/>
          </a:prstGeom>
        </p:spPr>
        <p:txBody>
          <a:bodyPr vert="horz" lIns="58293" tIns="29146" rIns="58293" bIns="2914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100" dirty="0">
                <a:solidFill>
                  <a:schemeClr val="tx1"/>
                </a:solidFill>
                <a:effectLst/>
              </a:rPr>
              <a:t>“</a:t>
            </a:r>
          </a:p>
        </p:txBody>
      </p:sp>
      <p:sp>
        <p:nvSpPr>
          <p:cNvPr id="14" name="TextBox 13"/>
          <p:cNvSpPr txBox="1"/>
          <p:nvPr/>
        </p:nvSpPr>
        <p:spPr>
          <a:xfrm>
            <a:off x="6676590" y="4286813"/>
            <a:ext cx="388620" cy="857671"/>
          </a:xfrm>
          <a:prstGeom prst="rect">
            <a:avLst/>
          </a:prstGeom>
        </p:spPr>
        <p:txBody>
          <a:bodyPr vert="horz" lIns="58293" tIns="29146" rIns="58293" bIns="2914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100" dirty="0">
                <a:solidFill>
                  <a:schemeClr val="tx1"/>
                </a:solidFill>
                <a:effectLst/>
              </a:rPr>
              <a:t>”</a:t>
            </a:r>
          </a:p>
        </p:txBody>
      </p:sp>
    </p:spTree>
    <p:extLst>
      <p:ext uri="{BB962C8B-B14F-4D97-AF65-F5344CB8AC3E}">
        <p14:creationId xmlns:p14="http://schemas.microsoft.com/office/powerpoint/2010/main" val="1453083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37198" y="2528320"/>
            <a:ext cx="6626626" cy="3684025"/>
          </a:xfrm>
        </p:spPr>
        <p:txBody>
          <a:bodyPr anchor="b">
            <a:normAutofit/>
          </a:bodyPr>
          <a:lstStyle>
            <a:lvl1pPr algn="l">
              <a:defRPr sz="3060"/>
            </a:lvl1pPr>
          </a:lstStyle>
          <a:p>
            <a:r>
              <a:rPr lang="en-US"/>
              <a:t>Click to edit Master title style</a:t>
            </a:r>
            <a:endParaRPr lang="en-US" dirty="0"/>
          </a:p>
        </p:txBody>
      </p:sp>
      <p:sp>
        <p:nvSpPr>
          <p:cNvPr id="4" name="Text Placeholder 3"/>
          <p:cNvSpPr>
            <a:spLocks noGrp="1"/>
          </p:cNvSpPr>
          <p:nvPr>
            <p:ph type="body" sz="half" idx="2"/>
          </p:nvPr>
        </p:nvSpPr>
        <p:spPr>
          <a:xfrm>
            <a:off x="437198" y="6229619"/>
            <a:ext cx="6626626" cy="1672945"/>
          </a:xfrm>
        </p:spPr>
        <p:txBody>
          <a:bodyPr anchor="t">
            <a:normAutofit/>
          </a:bodyPr>
          <a:lstStyle>
            <a:lvl1pPr marL="0" indent="0" algn="l">
              <a:buNone/>
              <a:defRPr sz="1148"/>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8/20/2023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59889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437199" y="1005841"/>
            <a:ext cx="6626625" cy="1689549"/>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437199" y="3026313"/>
            <a:ext cx="2110207" cy="845184"/>
          </a:xfrm>
        </p:spPr>
        <p:txBody>
          <a:bodyPr anchor="b">
            <a:noAutofit/>
          </a:bodyPr>
          <a:lstStyle>
            <a:lvl1pPr marL="0" indent="0" algn="ctr">
              <a:lnSpc>
                <a:spcPct val="90000"/>
              </a:lnSpc>
              <a:buNone/>
              <a:defRPr sz="1530" b="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8" name="Text Placeholder 3"/>
          <p:cNvSpPr>
            <a:spLocks noGrp="1"/>
          </p:cNvSpPr>
          <p:nvPr>
            <p:ph type="body" sz="half" idx="15"/>
          </p:nvPr>
        </p:nvSpPr>
        <p:spPr>
          <a:xfrm>
            <a:off x="437199" y="3871498"/>
            <a:ext cx="2110207" cy="4011228"/>
          </a:xfrm>
        </p:spPr>
        <p:txBody>
          <a:bodyPr anchor="t">
            <a:normAutofit/>
          </a:bodyPr>
          <a:lstStyle>
            <a:lvl1pPr marL="0" indent="0" algn="ctr">
              <a:buNone/>
              <a:defRPr sz="893"/>
            </a:lvl1pPr>
            <a:lvl2pPr marL="291465" indent="0">
              <a:buNone/>
              <a:defRPr sz="765"/>
            </a:lvl2pPr>
            <a:lvl3pPr marL="582930" indent="0">
              <a:buNone/>
              <a:defRPr sz="638"/>
            </a:lvl3pPr>
            <a:lvl4pPr marL="874395" indent="0">
              <a:buNone/>
              <a:defRPr sz="574"/>
            </a:lvl4pPr>
            <a:lvl5pPr marL="1165860" indent="0">
              <a:buNone/>
              <a:defRPr sz="574"/>
            </a:lvl5pPr>
            <a:lvl6pPr marL="1457325" indent="0">
              <a:buNone/>
              <a:defRPr sz="574"/>
            </a:lvl6pPr>
            <a:lvl7pPr marL="1748790" indent="0">
              <a:buNone/>
              <a:defRPr sz="574"/>
            </a:lvl7pPr>
            <a:lvl8pPr marL="2040255" indent="0">
              <a:buNone/>
              <a:defRPr sz="574"/>
            </a:lvl8pPr>
            <a:lvl9pPr marL="2331720" indent="0">
              <a:buNone/>
              <a:defRPr sz="574"/>
            </a:lvl9pPr>
          </a:lstStyle>
          <a:p>
            <a:pPr lvl="0"/>
            <a:r>
              <a:rPr lang="en-US"/>
              <a:t>Click to edit Master text styles</a:t>
            </a:r>
          </a:p>
        </p:txBody>
      </p:sp>
      <p:sp>
        <p:nvSpPr>
          <p:cNvPr id="9" name="Text Placeholder 4"/>
          <p:cNvSpPr>
            <a:spLocks noGrp="1"/>
          </p:cNvSpPr>
          <p:nvPr>
            <p:ph type="body" sz="quarter" idx="3"/>
          </p:nvPr>
        </p:nvSpPr>
        <p:spPr>
          <a:xfrm>
            <a:off x="2699571" y="3026313"/>
            <a:ext cx="2110207" cy="845184"/>
          </a:xfrm>
        </p:spPr>
        <p:txBody>
          <a:bodyPr anchor="b">
            <a:noAutofit/>
          </a:bodyPr>
          <a:lstStyle>
            <a:lvl1pPr marL="0" indent="0" algn="ctr">
              <a:lnSpc>
                <a:spcPct val="90000"/>
              </a:lnSpc>
              <a:buNone/>
              <a:defRPr sz="1530" b="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10" name="Text Placeholder 3"/>
          <p:cNvSpPr>
            <a:spLocks noGrp="1"/>
          </p:cNvSpPr>
          <p:nvPr>
            <p:ph type="body" sz="half" idx="16"/>
          </p:nvPr>
        </p:nvSpPr>
        <p:spPr>
          <a:xfrm>
            <a:off x="2699571" y="3871498"/>
            <a:ext cx="2110207" cy="4011228"/>
          </a:xfrm>
        </p:spPr>
        <p:txBody>
          <a:bodyPr anchor="t">
            <a:normAutofit/>
          </a:bodyPr>
          <a:lstStyle>
            <a:lvl1pPr marL="0" indent="0" algn="ctr">
              <a:buNone/>
              <a:defRPr sz="893"/>
            </a:lvl1pPr>
            <a:lvl2pPr marL="291465" indent="0">
              <a:buNone/>
              <a:defRPr sz="765"/>
            </a:lvl2pPr>
            <a:lvl3pPr marL="582930" indent="0">
              <a:buNone/>
              <a:defRPr sz="638"/>
            </a:lvl3pPr>
            <a:lvl4pPr marL="874395" indent="0">
              <a:buNone/>
              <a:defRPr sz="574"/>
            </a:lvl4pPr>
            <a:lvl5pPr marL="1165860" indent="0">
              <a:buNone/>
              <a:defRPr sz="574"/>
            </a:lvl5pPr>
            <a:lvl6pPr marL="1457325" indent="0">
              <a:buNone/>
              <a:defRPr sz="574"/>
            </a:lvl6pPr>
            <a:lvl7pPr marL="1748790" indent="0">
              <a:buNone/>
              <a:defRPr sz="574"/>
            </a:lvl7pPr>
            <a:lvl8pPr marL="2040255" indent="0">
              <a:buNone/>
              <a:defRPr sz="574"/>
            </a:lvl8pPr>
            <a:lvl9pPr marL="2331720" indent="0">
              <a:buNone/>
              <a:defRPr sz="574"/>
            </a:lvl9pPr>
          </a:lstStyle>
          <a:p>
            <a:pPr lvl="0"/>
            <a:r>
              <a:rPr lang="en-US"/>
              <a:t>Click to edit Master text styles</a:t>
            </a:r>
          </a:p>
        </p:txBody>
      </p:sp>
      <p:sp>
        <p:nvSpPr>
          <p:cNvPr id="11" name="Text Placeholder 4"/>
          <p:cNvSpPr>
            <a:spLocks noGrp="1"/>
          </p:cNvSpPr>
          <p:nvPr>
            <p:ph type="body" sz="quarter" idx="13"/>
          </p:nvPr>
        </p:nvSpPr>
        <p:spPr>
          <a:xfrm>
            <a:off x="4953617" y="3026313"/>
            <a:ext cx="2110207" cy="845184"/>
          </a:xfrm>
        </p:spPr>
        <p:txBody>
          <a:bodyPr anchor="b">
            <a:noAutofit/>
          </a:bodyPr>
          <a:lstStyle>
            <a:lvl1pPr marL="0" indent="0" algn="ctr">
              <a:lnSpc>
                <a:spcPct val="90000"/>
              </a:lnSpc>
              <a:buNone/>
              <a:defRPr sz="1530" b="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12" name="Text Placeholder 3"/>
          <p:cNvSpPr>
            <a:spLocks noGrp="1"/>
          </p:cNvSpPr>
          <p:nvPr>
            <p:ph type="body" sz="half" idx="17"/>
          </p:nvPr>
        </p:nvSpPr>
        <p:spPr>
          <a:xfrm>
            <a:off x="4953617" y="3871498"/>
            <a:ext cx="2110207" cy="4011228"/>
          </a:xfrm>
        </p:spPr>
        <p:txBody>
          <a:bodyPr anchor="t">
            <a:normAutofit/>
          </a:bodyPr>
          <a:lstStyle>
            <a:lvl1pPr marL="0" indent="0" algn="ctr">
              <a:buNone/>
              <a:defRPr sz="893"/>
            </a:lvl1pPr>
            <a:lvl2pPr marL="291465" indent="0">
              <a:buNone/>
              <a:defRPr sz="765"/>
            </a:lvl2pPr>
            <a:lvl3pPr marL="582930" indent="0">
              <a:buNone/>
              <a:defRPr sz="638"/>
            </a:lvl3pPr>
            <a:lvl4pPr marL="874395" indent="0">
              <a:buNone/>
              <a:defRPr sz="574"/>
            </a:lvl4pPr>
            <a:lvl5pPr marL="1165860" indent="0">
              <a:buNone/>
              <a:defRPr sz="574"/>
            </a:lvl5pPr>
            <a:lvl6pPr marL="1457325" indent="0">
              <a:buNone/>
              <a:defRPr sz="574"/>
            </a:lvl6pPr>
            <a:lvl7pPr marL="1748790" indent="0">
              <a:buNone/>
              <a:defRPr sz="574"/>
            </a:lvl7pPr>
            <a:lvl8pPr marL="2040255" indent="0">
              <a:buNone/>
              <a:defRPr sz="574"/>
            </a:lvl8pPr>
            <a:lvl9pPr marL="2331720" indent="0">
              <a:buNone/>
              <a:defRPr sz="574"/>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8/20/2023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39231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437198" y="1005841"/>
            <a:ext cx="6628012" cy="1689549"/>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441048" y="5592437"/>
            <a:ext cx="2110207" cy="845184"/>
          </a:xfrm>
        </p:spPr>
        <p:txBody>
          <a:bodyPr anchor="b">
            <a:noAutofit/>
          </a:bodyPr>
          <a:lstStyle>
            <a:lvl1pPr marL="0" indent="0" algn="ctr">
              <a:lnSpc>
                <a:spcPct val="90000"/>
              </a:lnSpc>
              <a:buNone/>
              <a:defRPr sz="1403" b="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20" name="Picture Placeholder 2"/>
          <p:cNvSpPr>
            <a:spLocks noGrp="1" noChangeAspect="1"/>
          </p:cNvSpPr>
          <p:nvPr>
            <p:ph type="pic" idx="15"/>
          </p:nvPr>
        </p:nvSpPr>
        <p:spPr>
          <a:xfrm>
            <a:off x="437185" y="3026314"/>
            <a:ext cx="2110207" cy="2253863"/>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020"/>
            </a:lvl1pPr>
            <a:lvl2pPr marL="291465" indent="0">
              <a:buNone/>
              <a:defRPr sz="1020"/>
            </a:lvl2pPr>
            <a:lvl3pPr marL="582930" indent="0">
              <a:buNone/>
              <a:defRPr sz="1020"/>
            </a:lvl3pPr>
            <a:lvl4pPr marL="874395" indent="0">
              <a:buNone/>
              <a:defRPr sz="1020"/>
            </a:lvl4pPr>
            <a:lvl5pPr marL="1165860" indent="0">
              <a:buNone/>
              <a:defRPr sz="1020"/>
            </a:lvl5pPr>
            <a:lvl6pPr marL="1457325" indent="0">
              <a:buNone/>
              <a:defRPr sz="1020"/>
            </a:lvl6pPr>
            <a:lvl7pPr marL="1748790" indent="0">
              <a:buNone/>
              <a:defRPr sz="1020"/>
            </a:lvl7pPr>
            <a:lvl8pPr marL="2040255" indent="0">
              <a:buNone/>
              <a:defRPr sz="1020"/>
            </a:lvl8pPr>
            <a:lvl9pPr marL="2331720" indent="0">
              <a:buNone/>
              <a:defRPr sz="1020"/>
            </a:lvl9pPr>
          </a:lstStyle>
          <a:p>
            <a:r>
              <a:rPr lang="en-US"/>
              <a:t>Click icon to add picture</a:t>
            </a:r>
            <a:endParaRPr lang="en-US" dirty="0"/>
          </a:p>
        </p:txBody>
      </p:sp>
      <p:sp>
        <p:nvSpPr>
          <p:cNvPr id="21" name="Text Placeholder 3"/>
          <p:cNvSpPr>
            <a:spLocks noGrp="1"/>
          </p:cNvSpPr>
          <p:nvPr>
            <p:ph type="body" sz="half" idx="18"/>
          </p:nvPr>
        </p:nvSpPr>
        <p:spPr>
          <a:xfrm>
            <a:off x="441048" y="6437622"/>
            <a:ext cx="2110207" cy="1445105"/>
          </a:xfrm>
        </p:spPr>
        <p:txBody>
          <a:bodyPr anchor="t">
            <a:normAutofit/>
          </a:bodyPr>
          <a:lstStyle>
            <a:lvl1pPr marL="0" indent="0" algn="ctr">
              <a:buNone/>
              <a:defRPr sz="893"/>
            </a:lvl1pPr>
            <a:lvl2pPr marL="291465" indent="0">
              <a:buNone/>
              <a:defRPr sz="765"/>
            </a:lvl2pPr>
            <a:lvl3pPr marL="582930" indent="0">
              <a:buNone/>
              <a:defRPr sz="638"/>
            </a:lvl3pPr>
            <a:lvl4pPr marL="874395" indent="0">
              <a:buNone/>
              <a:defRPr sz="574"/>
            </a:lvl4pPr>
            <a:lvl5pPr marL="1165860" indent="0">
              <a:buNone/>
              <a:defRPr sz="574"/>
            </a:lvl5pPr>
            <a:lvl6pPr marL="1457325" indent="0">
              <a:buNone/>
              <a:defRPr sz="574"/>
            </a:lvl6pPr>
            <a:lvl7pPr marL="1748790" indent="0">
              <a:buNone/>
              <a:defRPr sz="574"/>
            </a:lvl7pPr>
            <a:lvl8pPr marL="2040255" indent="0">
              <a:buNone/>
              <a:defRPr sz="574"/>
            </a:lvl8pPr>
            <a:lvl9pPr marL="2331720" indent="0">
              <a:buNone/>
              <a:defRPr sz="574"/>
            </a:lvl9pPr>
          </a:lstStyle>
          <a:p>
            <a:pPr lvl="0"/>
            <a:r>
              <a:rPr lang="en-US"/>
              <a:t>Click to edit Master text styles</a:t>
            </a:r>
          </a:p>
        </p:txBody>
      </p:sp>
      <p:sp>
        <p:nvSpPr>
          <p:cNvPr id="22" name="Text Placeholder 4"/>
          <p:cNvSpPr>
            <a:spLocks noGrp="1"/>
          </p:cNvSpPr>
          <p:nvPr>
            <p:ph type="body" sz="quarter" idx="3"/>
          </p:nvPr>
        </p:nvSpPr>
        <p:spPr>
          <a:xfrm>
            <a:off x="2701349" y="5592437"/>
            <a:ext cx="2110207" cy="845184"/>
          </a:xfrm>
        </p:spPr>
        <p:txBody>
          <a:bodyPr anchor="b">
            <a:noAutofit/>
          </a:bodyPr>
          <a:lstStyle>
            <a:lvl1pPr marL="0" indent="0" algn="ctr">
              <a:lnSpc>
                <a:spcPct val="90000"/>
              </a:lnSpc>
              <a:buNone/>
              <a:defRPr sz="1403" b="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23" name="Picture Placeholder 2"/>
          <p:cNvSpPr>
            <a:spLocks noGrp="1" noChangeAspect="1"/>
          </p:cNvSpPr>
          <p:nvPr>
            <p:ph type="pic" idx="21"/>
          </p:nvPr>
        </p:nvSpPr>
        <p:spPr>
          <a:xfrm>
            <a:off x="2700449" y="3026313"/>
            <a:ext cx="2110207" cy="2251681"/>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020"/>
            </a:lvl1pPr>
            <a:lvl2pPr marL="291465" indent="0">
              <a:buNone/>
              <a:defRPr sz="1020"/>
            </a:lvl2pPr>
            <a:lvl3pPr marL="582930" indent="0">
              <a:buNone/>
              <a:defRPr sz="1020"/>
            </a:lvl3pPr>
            <a:lvl4pPr marL="874395" indent="0">
              <a:buNone/>
              <a:defRPr sz="1020"/>
            </a:lvl4pPr>
            <a:lvl5pPr marL="1165860" indent="0">
              <a:buNone/>
              <a:defRPr sz="1020"/>
            </a:lvl5pPr>
            <a:lvl6pPr marL="1457325" indent="0">
              <a:buNone/>
              <a:defRPr sz="1020"/>
            </a:lvl6pPr>
            <a:lvl7pPr marL="1748790" indent="0">
              <a:buNone/>
              <a:defRPr sz="1020"/>
            </a:lvl7pPr>
            <a:lvl8pPr marL="2040255" indent="0">
              <a:buNone/>
              <a:defRPr sz="1020"/>
            </a:lvl8pPr>
            <a:lvl9pPr marL="2331720" indent="0">
              <a:buNone/>
              <a:defRPr sz="1020"/>
            </a:lvl9pPr>
          </a:lstStyle>
          <a:p>
            <a:r>
              <a:rPr lang="en-US"/>
              <a:t>Click icon to add picture</a:t>
            </a:r>
            <a:endParaRPr lang="en-US" dirty="0"/>
          </a:p>
        </p:txBody>
      </p:sp>
      <p:sp>
        <p:nvSpPr>
          <p:cNvPr id="24" name="Text Placeholder 3"/>
          <p:cNvSpPr>
            <a:spLocks noGrp="1"/>
          </p:cNvSpPr>
          <p:nvPr>
            <p:ph type="body" sz="half" idx="19"/>
          </p:nvPr>
        </p:nvSpPr>
        <p:spPr>
          <a:xfrm>
            <a:off x="2700449" y="6437619"/>
            <a:ext cx="2110207" cy="1445107"/>
          </a:xfrm>
        </p:spPr>
        <p:txBody>
          <a:bodyPr anchor="t">
            <a:normAutofit/>
          </a:bodyPr>
          <a:lstStyle>
            <a:lvl1pPr marL="0" indent="0" algn="ctr">
              <a:buNone/>
              <a:defRPr sz="893"/>
            </a:lvl1pPr>
            <a:lvl2pPr marL="291465" indent="0">
              <a:buNone/>
              <a:defRPr sz="765"/>
            </a:lvl2pPr>
            <a:lvl3pPr marL="582930" indent="0">
              <a:buNone/>
              <a:defRPr sz="638"/>
            </a:lvl3pPr>
            <a:lvl4pPr marL="874395" indent="0">
              <a:buNone/>
              <a:defRPr sz="574"/>
            </a:lvl4pPr>
            <a:lvl5pPr marL="1165860" indent="0">
              <a:buNone/>
              <a:defRPr sz="574"/>
            </a:lvl5pPr>
            <a:lvl6pPr marL="1457325" indent="0">
              <a:buNone/>
              <a:defRPr sz="574"/>
            </a:lvl6pPr>
            <a:lvl7pPr marL="1748790" indent="0">
              <a:buNone/>
              <a:defRPr sz="574"/>
            </a:lvl7pPr>
            <a:lvl8pPr marL="2040255" indent="0">
              <a:buNone/>
              <a:defRPr sz="574"/>
            </a:lvl8pPr>
            <a:lvl9pPr marL="2331720" indent="0">
              <a:buNone/>
              <a:defRPr sz="574"/>
            </a:lvl9pPr>
          </a:lstStyle>
          <a:p>
            <a:pPr lvl="0"/>
            <a:r>
              <a:rPr lang="en-US"/>
              <a:t>Click to edit Master text styles</a:t>
            </a:r>
          </a:p>
        </p:txBody>
      </p:sp>
      <p:sp>
        <p:nvSpPr>
          <p:cNvPr id="25" name="Text Placeholder 4"/>
          <p:cNvSpPr>
            <a:spLocks noGrp="1"/>
          </p:cNvSpPr>
          <p:nvPr>
            <p:ph type="body" sz="quarter" idx="13"/>
          </p:nvPr>
        </p:nvSpPr>
        <p:spPr>
          <a:xfrm>
            <a:off x="4952702" y="5592437"/>
            <a:ext cx="2110207" cy="845184"/>
          </a:xfrm>
        </p:spPr>
        <p:txBody>
          <a:bodyPr anchor="b">
            <a:noAutofit/>
          </a:bodyPr>
          <a:lstStyle>
            <a:lvl1pPr marL="0" indent="0" algn="ctr">
              <a:lnSpc>
                <a:spcPct val="90000"/>
              </a:lnSpc>
              <a:buNone/>
              <a:defRPr sz="1403" b="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Click to edit Master text styles</a:t>
            </a:r>
          </a:p>
        </p:txBody>
      </p:sp>
      <p:sp>
        <p:nvSpPr>
          <p:cNvPr id="26" name="Picture Placeholder 2"/>
          <p:cNvSpPr>
            <a:spLocks noGrp="1" noChangeAspect="1"/>
          </p:cNvSpPr>
          <p:nvPr>
            <p:ph type="pic" idx="22"/>
          </p:nvPr>
        </p:nvSpPr>
        <p:spPr>
          <a:xfrm>
            <a:off x="4952622" y="3026311"/>
            <a:ext cx="2110207" cy="2254554"/>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020"/>
            </a:lvl1pPr>
            <a:lvl2pPr marL="291465" indent="0">
              <a:buNone/>
              <a:defRPr sz="1020"/>
            </a:lvl2pPr>
            <a:lvl3pPr marL="582930" indent="0">
              <a:buNone/>
              <a:defRPr sz="1020"/>
            </a:lvl3pPr>
            <a:lvl4pPr marL="874395" indent="0">
              <a:buNone/>
              <a:defRPr sz="1020"/>
            </a:lvl4pPr>
            <a:lvl5pPr marL="1165860" indent="0">
              <a:buNone/>
              <a:defRPr sz="1020"/>
            </a:lvl5pPr>
            <a:lvl6pPr marL="1457325" indent="0">
              <a:buNone/>
              <a:defRPr sz="1020"/>
            </a:lvl6pPr>
            <a:lvl7pPr marL="1748790" indent="0">
              <a:buNone/>
              <a:defRPr sz="1020"/>
            </a:lvl7pPr>
            <a:lvl8pPr marL="2040255" indent="0">
              <a:buNone/>
              <a:defRPr sz="1020"/>
            </a:lvl8pPr>
            <a:lvl9pPr marL="2331720" indent="0">
              <a:buNone/>
              <a:defRPr sz="1020"/>
            </a:lvl9pPr>
          </a:lstStyle>
          <a:p>
            <a:r>
              <a:rPr lang="en-US"/>
              <a:t>Click icon to add picture</a:t>
            </a:r>
            <a:endParaRPr lang="en-US" dirty="0"/>
          </a:p>
        </p:txBody>
      </p:sp>
      <p:sp>
        <p:nvSpPr>
          <p:cNvPr id="27" name="Text Placeholder 3"/>
          <p:cNvSpPr>
            <a:spLocks noGrp="1"/>
          </p:cNvSpPr>
          <p:nvPr>
            <p:ph type="body" sz="half" idx="20"/>
          </p:nvPr>
        </p:nvSpPr>
        <p:spPr>
          <a:xfrm>
            <a:off x="4952622" y="6437616"/>
            <a:ext cx="2110207" cy="1445110"/>
          </a:xfrm>
        </p:spPr>
        <p:txBody>
          <a:bodyPr anchor="t">
            <a:normAutofit/>
          </a:bodyPr>
          <a:lstStyle>
            <a:lvl1pPr marL="0" indent="0" algn="ctr">
              <a:buNone/>
              <a:defRPr sz="893"/>
            </a:lvl1pPr>
            <a:lvl2pPr marL="291465" indent="0">
              <a:buNone/>
              <a:defRPr sz="765"/>
            </a:lvl2pPr>
            <a:lvl3pPr marL="582930" indent="0">
              <a:buNone/>
              <a:defRPr sz="638"/>
            </a:lvl3pPr>
            <a:lvl4pPr marL="874395" indent="0">
              <a:buNone/>
              <a:defRPr sz="574"/>
            </a:lvl4pPr>
            <a:lvl5pPr marL="1165860" indent="0">
              <a:buNone/>
              <a:defRPr sz="574"/>
            </a:lvl5pPr>
            <a:lvl6pPr marL="1457325" indent="0">
              <a:buNone/>
              <a:defRPr sz="574"/>
            </a:lvl6pPr>
            <a:lvl7pPr marL="1748790" indent="0">
              <a:buNone/>
              <a:defRPr sz="574"/>
            </a:lvl7pPr>
            <a:lvl8pPr marL="2040255" indent="0">
              <a:buNone/>
              <a:defRPr sz="574"/>
            </a:lvl8pPr>
            <a:lvl9pPr marL="2331720" indent="0">
              <a:buNone/>
              <a:defRPr sz="574"/>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8/20/2023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40946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437198" y="3026314"/>
            <a:ext cx="6626626" cy="485641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8/20/2023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20159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20112" y="1005841"/>
            <a:ext cx="1443712" cy="68768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437198" y="1005841"/>
            <a:ext cx="5039075" cy="68768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8/20/2023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9490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4355" y="535519"/>
            <a:ext cx="6703695" cy="1944159"/>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534353" y="9322652"/>
            <a:ext cx="1748790" cy="535517"/>
          </a:xfrm>
          <a:prstGeom prst="rect">
            <a:avLst/>
          </a:prstGeom>
        </p:spPr>
        <p:txBody>
          <a:bodyPr/>
          <a:lstStyle/>
          <a:p>
            <a:fld id="{271712B6-CACC-4BEE-99A8-37E38B9646C9}" type="datetimeFigureOut">
              <a:rPr lang="en-US" smtClean="0"/>
              <a:t>8/20/2023</a:t>
            </a:fld>
            <a:endParaRPr lang="en-US"/>
          </a:p>
        </p:txBody>
      </p:sp>
      <p:sp>
        <p:nvSpPr>
          <p:cNvPr id="4" name="Footer Placeholder 3"/>
          <p:cNvSpPr>
            <a:spLocks noGrp="1"/>
          </p:cNvSpPr>
          <p:nvPr>
            <p:ph type="ftr" sz="quarter" idx="11"/>
          </p:nvPr>
        </p:nvSpPr>
        <p:spPr>
          <a:xfrm>
            <a:off x="2574610" y="9322652"/>
            <a:ext cx="2623185" cy="535517"/>
          </a:xfrm>
          <a:prstGeom prst="rect">
            <a:avLst/>
          </a:prstGeom>
        </p:spPr>
        <p:txBody>
          <a:bodyPr/>
          <a:lstStyle/>
          <a:p>
            <a:endParaRPr lang="en-US"/>
          </a:p>
        </p:txBody>
      </p:sp>
      <p:sp>
        <p:nvSpPr>
          <p:cNvPr id="5" name="Slide Number Placeholder 4"/>
          <p:cNvSpPr>
            <a:spLocks noGrp="1"/>
          </p:cNvSpPr>
          <p:nvPr>
            <p:ph type="sldNum" sz="quarter" idx="12"/>
          </p:nvPr>
        </p:nvSpPr>
        <p:spPr>
          <a:xfrm>
            <a:off x="5489258" y="9322652"/>
            <a:ext cx="1748790" cy="535517"/>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84483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4353" y="9322652"/>
            <a:ext cx="1748790" cy="535517"/>
          </a:xfrm>
          <a:prstGeom prst="rect">
            <a:avLst/>
          </a:prstGeom>
        </p:spPr>
        <p:txBody>
          <a:bodyPr/>
          <a:lstStyle/>
          <a:p>
            <a:fld id="{271712B6-CACC-4BEE-99A8-37E38B9646C9}" type="datetimeFigureOut">
              <a:rPr lang="en-US" smtClean="0"/>
              <a:t>8/20/2023</a:t>
            </a:fld>
            <a:endParaRPr lang="en-US"/>
          </a:p>
        </p:txBody>
      </p:sp>
      <p:sp>
        <p:nvSpPr>
          <p:cNvPr id="3" name="Footer Placeholder 2"/>
          <p:cNvSpPr>
            <a:spLocks noGrp="1"/>
          </p:cNvSpPr>
          <p:nvPr>
            <p:ph type="ftr" sz="quarter" idx="11"/>
          </p:nvPr>
        </p:nvSpPr>
        <p:spPr>
          <a:xfrm>
            <a:off x="2574610" y="9322652"/>
            <a:ext cx="2623185" cy="535517"/>
          </a:xfrm>
          <a:prstGeom prst="rect">
            <a:avLst/>
          </a:prstGeom>
        </p:spPr>
        <p:txBody>
          <a:bodyPr/>
          <a:lstStyle/>
          <a:p>
            <a:endParaRPr lang="en-US"/>
          </a:p>
        </p:txBody>
      </p:sp>
      <p:sp>
        <p:nvSpPr>
          <p:cNvPr id="4" name="Slide Number Placeholder 3"/>
          <p:cNvSpPr>
            <a:spLocks noGrp="1"/>
          </p:cNvSpPr>
          <p:nvPr>
            <p:ph type="sldNum" sz="quarter" idx="12"/>
          </p:nvPr>
        </p:nvSpPr>
        <p:spPr>
          <a:xfrm>
            <a:off x="5489258" y="9322652"/>
            <a:ext cx="1748790" cy="535517"/>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392848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7" y="670560"/>
            <a:ext cx="2506800" cy="2346960"/>
          </a:xfrm>
          <a:prstGeom prst="rect">
            <a:avLst/>
          </a:prstGeo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5" y="1448226"/>
            <a:ext cx="3934778" cy="7147983"/>
          </a:xfrm>
          <a:prstGeom prst="rect">
            <a:avLst/>
          </a:prstGeo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7" y="3017520"/>
            <a:ext cx="2506800" cy="5590329"/>
          </a:xfrm>
          <a:prstGeom prst="rect">
            <a:avLst/>
          </a:prstGeom>
        </p:spPr>
        <p:txBody>
          <a:bodyPr/>
          <a:lstStyle>
            <a:lvl1pPr marL="0" indent="0">
              <a:buNone/>
              <a:defRPr sz="1020"/>
            </a:lvl1pPr>
            <a:lvl2pPr marL="291472" indent="0">
              <a:buNone/>
              <a:defRPr sz="893"/>
            </a:lvl2pPr>
            <a:lvl3pPr marL="582944" indent="0">
              <a:buNone/>
              <a:defRPr sz="765"/>
            </a:lvl3pPr>
            <a:lvl4pPr marL="874417" indent="0">
              <a:buNone/>
              <a:defRPr sz="638"/>
            </a:lvl4pPr>
            <a:lvl5pPr marL="1165890" indent="0">
              <a:buNone/>
              <a:defRPr sz="638"/>
            </a:lvl5pPr>
            <a:lvl6pPr marL="1457362" indent="0">
              <a:buNone/>
              <a:defRPr sz="638"/>
            </a:lvl6pPr>
            <a:lvl7pPr marL="1748833" indent="0">
              <a:buNone/>
              <a:defRPr sz="638"/>
            </a:lvl7pPr>
            <a:lvl8pPr marL="2040307" indent="0">
              <a:buNone/>
              <a:defRPr sz="638"/>
            </a:lvl8pPr>
            <a:lvl9pPr marL="2331779" indent="0">
              <a:buNone/>
              <a:defRPr sz="638"/>
            </a:lvl9pPr>
          </a:lstStyle>
          <a:p>
            <a:pPr lvl="0"/>
            <a:r>
              <a:rPr lang="en-US"/>
              <a:t>Click to edit Master text styles</a:t>
            </a:r>
          </a:p>
        </p:txBody>
      </p:sp>
      <p:sp>
        <p:nvSpPr>
          <p:cNvPr id="5" name="Date Placeholder 4"/>
          <p:cNvSpPr>
            <a:spLocks noGrp="1"/>
          </p:cNvSpPr>
          <p:nvPr>
            <p:ph type="dt" sz="half" idx="10"/>
          </p:nvPr>
        </p:nvSpPr>
        <p:spPr>
          <a:xfrm>
            <a:off x="534353" y="9322652"/>
            <a:ext cx="1748790" cy="535517"/>
          </a:xfrm>
          <a:prstGeom prst="rect">
            <a:avLst/>
          </a:prstGeom>
        </p:spPr>
        <p:txBody>
          <a:bodyPr/>
          <a:lstStyle/>
          <a:p>
            <a:fld id="{271712B6-CACC-4BEE-99A8-37E38B9646C9}" type="datetimeFigureOut">
              <a:rPr lang="en-US" smtClean="0"/>
              <a:t>8/20/2023</a:t>
            </a:fld>
            <a:endParaRPr lang="en-US"/>
          </a:p>
        </p:txBody>
      </p:sp>
      <p:sp>
        <p:nvSpPr>
          <p:cNvPr id="6" name="Footer Placeholder 5"/>
          <p:cNvSpPr>
            <a:spLocks noGrp="1"/>
          </p:cNvSpPr>
          <p:nvPr>
            <p:ph type="ftr" sz="quarter" idx="11"/>
          </p:nvPr>
        </p:nvSpPr>
        <p:spPr>
          <a:xfrm>
            <a:off x="2574610" y="9322652"/>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a:xfrm>
            <a:off x="5489258" y="9322652"/>
            <a:ext cx="1748790" cy="535517"/>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58405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7" y="670560"/>
            <a:ext cx="2506800" cy="2346960"/>
          </a:xfrm>
          <a:prstGeom prst="rect">
            <a:avLst/>
          </a:prstGeo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5" y="1448226"/>
            <a:ext cx="3934778" cy="7147983"/>
          </a:xfrm>
          <a:prstGeom prst="rect">
            <a:avLst/>
          </a:prstGeom>
        </p:spPr>
        <p:txBody>
          <a:bodyPr/>
          <a:lstStyle>
            <a:lvl1pPr marL="0" indent="0">
              <a:buNone/>
              <a:defRPr sz="2040"/>
            </a:lvl1pPr>
            <a:lvl2pPr marL="291472" indent="0">
              <a:buNone/>
              <a:defRPr sz="1785"/>
            </a:lvl2pPr>
            <a:lvl3pPr marL="582944" indent="0">
              <a:buNone/>
              <a:defRPr sz="1530"/>
            </a:lvl3pPr>
            <a:lvl4pPr marL="874417" indent="0">
              <a:buNone/>
              <a:defRPr sz="1275"/>
            </a:lvl4pPr>
            <a:lvl5pPr marL="1165890" indent="0">
              <a:buNone/>
              <a:defRPr sz="1275"/>
            </a:lvl5pPr>
            <a:lvl6pPr marL="1457362" indent="0">
              <a:buNone/>
              <a:defRPr sz="1275"/>
            </a:lvl6pPr>
            <a:lvl7pPr marL="1748833" indent="0">
              <a:buNone/>
              <a:defRPr sz="1275"/>
            </a:lvl7pPr>
            <a:lvl8pPr marL="2040307" indent="0">
              <a:buNone/>
              <a:defRPr sz="1275"/>
            </a:lvl8pPr>
            <a:lvl9pPr marL="2331779" indent="0">
              <a:buNone/>
              <a:defRPr sz="1275"/>
            </a:lvl9pPr>
          </a:lstStyle>
          <a:p>
            <a:endParaRPr lang="en-US"/>
          </a:p>
        </p:txBody>
      </p:sp>
      <p:sp>
        <p:nvSpPr>
          <p:cNvPr id="4" name="Text Placeholder 3"/>
          <p:cNvSpPr>
            <a:spLocks noGrp="1"/>
          </p:cNvSpPr>
          <p:nvPr>
            <p:ph type="body" sz="half" idx="2"/>
          </p:nvPr>
        </p:nvSpPr>
        <p:spPr>
          <a:xfrm>
            <a:off x="535367" y="3017520"/>
            <a:ext cx="2506800" cy="5590329"/>
          </a:xfrm>
          <a:prstGeom prst="rect">
            <a:avLst/>
          </a:prstGeom>
        </p:spPr>
        <p:txBody>
          <a:bodyPr/>
          <a:lstStyle>
            <a:lvl1pPr marL="0" indent="0">
              <a:buNone/>
              <a:defRPr sz="1020"/>
            </a:lvl1pPr>
            <a:lvl2pPr marL="291472" indent="0">
              <a:buNone/>
              <a:defRPr sz="893"/>
            </a:lvl2pPr>
            <a:lvl3pPr marL="582944" indent="0">
              <a:buNone/>
              <a:defRPr sz="765"/>
            </a:lvl3pPr>
            <a:lvl4pPr marL="874417" indent="0">
              <a:buNone/>
              <a:defRPr sz="638"/>
            </a:lvl4pPr>
            <a:lvl5pPr marL="1165890" indent="0">
              <a:buNone/>
              <a:defRPr sz="638"/>
            </a:lvl5pPr>
            <a:lvl6pPr marL="1457362" indent="0">
              <a:buNone/>
              <a:defRPr sz="638"/>
            </a:lvl6pPr>
            <a:lvl7pPr marL="1748833" indent="0">
              <a:buNone/>
              <a:defRPr sz="638"/>
            </a:lvl7pPr>
            <a:lvl8pPr marL="2040307" indent="0">
              <a:buNone/>
              <a:defRPr sz="638"/>
            </a:lvl8pPr>
            <a:lvl9pPr marL="2331779" indent="0">
              <a:buNone/>
              <a:defRPr sz="638"/>
            </a:lvl9pPr>
          </a:lstStyle>
          <a:p>
            <a:pPr lvl="0"/>
            <a:r>
              <a:rPr lang="en-US"/>
              <a:t>Click to edit Master text styles</a:t>
            </a:r>
          </a:p>
        </p:txBody>
      </p:sp>
      <p:sp>
        <p:nvSpPr>
          <p:cNvPr id="5" name="Date Placeholder 4"/>
          <p:cNvSpPr>
            <a:spLocks noGrp="1"/>
          </p:cNvSpPr>
          <p:nvPr>
            <p:ph type="dt" sz="half" idx="10"/>
          </p:nvPr>
        </p:nvSpPr>
        <p:spPr>
          <a:xfrm>
            <a:off x="534353" y="9322652"/>
            <a:ext cx="1748790" cy="535517"/>
          </a:xfrm>
          <a:prstGeom prst="rect">
            <a:avLst/>
          </a:prstGeom>
        </p:spPr>
        <p:txBody>
          <a:bodyPr/>
          <a:lstStyle/>
          <a:p>
            <a:fld id="{271712B6-CACC-4BEE-99A8-37E38B9646C9}" type="datetimeFigureOut">
              <a:rPr lang="en-US" smtClean="0"/>
              <a:t>8/20/2023</a:t>
            </a:fld>
            <a:endParaRPr lang="en-US"/>
          </a:p>
        </p:txBody>
      </p:sp>
      <p:sp>
        <p:nvSpPr>
          <p:cNvPr id="6" name="Footer Placeholder 5"/>
          <p:cNvSpPr>
            <a:spLocks noGrp="1"/>
          </p:cNvSpPr>
          <p:nvPr>
            <p:ph type="ftr" sz="quarter" idx="11"/>
          </p:nvPr>
        </p:nvSpPr>
        <p:spPr>
          <a:xfrm>
            <a:off x="2574610" y="9322652"/>
            <a:ext cx="2623185" cy="535517"/>
          </a:xfrm>
          <a:prstGeom prst="rect">
            <a:avLst/>
          </a:prstGeom>
        </p:spPr>
        <p:txBody>
          <a:bodyPr/>
          <a:lstStyle/>
          <a:p>
            <a:endParaRPr lang="en-US"/>
          </a:p>
        </p:txBody>
      </p:sp>
      <p:sp>
        <p:nvSpPr>
          <p:cNvPr id="7" name="Slide Number Placeholder 6"/>
          <p:cNvSpPr>
            <a:spLocks noGrp="1"/>
          </p:cNvSpPr>
          <p:nvPr>
            <p:ph type="sldNum" sz="quarter" idx="12"/>
          </p:nvPr>
        </p:nvSpPr>
        <p:spPr>
          <a:xfrm>
            <a:off x="5489258" y="9322652"/>
            <a:ext cx="1748790" cy="535517"/>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12443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4355" y="535519"/>
            <a:ext cx="6703695" cy="194415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534355" y="2677584"/>
            <a:ext cx="6703695" cy="63819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34353" y="9322652"/>
            <a:ext cx="1748790" cy="535517"/>
          </a:xfrm>
          <a:prstGeom prst="rect">
            <a:avLst/>
          </a:prstGeom>
        </p:spPr>
        <p:txBody>
          <a:bodyPr/>
          <a:lstStyle/>
          <a:p>
            <a:fld id="{271712B6-CACC-4BEE-99A8-37E38B9646C9}" type="datetimeFigureOut">
              <a:rPr lang="en-US" smtClean="0"/>
              <a:t>8/20/2023</a:t>
            </a:fld>
            <a:endParaRPr lang="en-US"/>
          </a:p>
        </p:txBody>
      </p:sp>
      <p:sp>
        <p:nvSpPr>
          <p:cNvPr id="5" name="Footer Placeholder 4"/>
          <p:cNvSpPr>
            <a:spLocks noGrp="1"/>
          </p:cNvSpPr>
          <p:nvPr>
            <p:ph type="ftr" sz="quarter" idx="11"/>
          </p:nvPr>
        </p:nvSpPr>
        <p:spPr>
          <a:xfrm>
            <a:off x="2574610" y="9322652"/>
            <a:ext cx="2623185" cy="535517"/>
          </a:xfrm>
          <a:prstGeom prst="rect">
            <a:avLst/>
          </a:prstGeom>
        </p:spPr>
        <p:txBody>
          <a:bodyPr/>
          <a:lstStyle/>
          <a:p>
            <a:endParaRPr lang="en-US"/>
          </a:p>
        </p:txBody>
      </p:sp>
      <p:sp>
        <p:nvSpPr>
          <p:cNvPr id="6" name="Slide Number Placeholder 5"/>
          <p:cNvSpPr>
            <a:spLocks noGrp="1"/>
          </p:cNvSpPr>
          <p:nvPr>
            <p:ph type="sldNum" sz="quarter" idx="12"/>
          </p:nvPr>
        </p:nvSpPr>
        <p:spPr>
          <a:xfrm>
            <a:off x="5489258" y="9322652"/>
            <a:ext cx="1748790" cy="535517"/>
          </a:xfrm>
          <a:prstGeom prst="rect">
            <a:avLst/>
          </a:prstGeom>
        </p:spPr>
        <p:txBody>
          <a:bodyPr/>
          <a:lstStyle/>
          <a:p>
            <a:fld id="{AB0351C6-7FE3-4919-86BD-508B0FBAACF7}" type="slidenum">
              <a:rPr lang="en-US" smtClean="0"/>
              <a:t>‹#›</a:t>
            </a:fld>
            <a:endParaRPr lang="en-US"/>
          </a:p>
        </p:txBody>
      </p:sp>
    </p:spTree>
    <p:extLst>
      <p:ext uri="{BB962C8B-B14F-4D97-AF65-F5344CB8AC3E}">
        <p14:creationId xmlns:p14="http://schemas.microsoft.com/office/powerpoint/2010/main" val="213398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3.jp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75000"/>
          </a:schemeClr>
        </a:solidFill>
        <a:effectLst/>
      </p:bgPr>
    </p:bg>
    <p:spTree>
      <p:nvGrpSpPr>
        <p:cNvPr id="1" name=""/>
        <p:cNvGrpSpPr/>
        <p:nvPr/>
      </p:nvGrpSpPr>
      <p:grpSpPr>
        <a:xfrm>
          <a:off x="0" y="0"/>
          <a:ext cx="0" cy="0"/>
          <a:chOff x="0" y="0"/>
          <a:chExt cx="0" cy="0"/>
        </a:xfrm>
      </p:grpSpPr>
      <p:sp>
        <p:nvSpPr>
          <p:cNvPr id="7" name="GraphShape" hidden="1">
            <a:extLst>
              <a:ext uri="{FF2B5EF4-FFF2-40B4-BE49-F238E27FC236}">
                <a16:creationId xmlns:a16="http://schemas.microsoft.com/office/drawing/2014/main" id="{01F955BB-226B-4408-8543-46D8C78A2B45}"/>
              </a:ext>
            </a:extLst>
          </p:cNvPr>
          <p:cNvSpPr/>
          <p:nvPr userDrawn="1"/>
        </p:nvSpPr>
        <p:spPr>
          <a:xfrm>
            <a:off x="80965" y="372533"/>
            <a:ext cx="809625" cy="1862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48"/>
              <a:t>iRespond Graph</a:t>
            </a:r>
          </a:p>
        </p:txBody>
      </p:sp>
      <p:grpSp>
        <p:nvGrpSpPr>
          <p:cNvPr id="37" name="CorrectBarGroup">
            <a:extLst>
              <a:ext uri="{FF2B5EF4-FFF2-40B4-BE49-F238E27FC236}">
                <a16:creationId xmlns:a16="http://schemas.microsoft.com/office/drawing/2014/main" id="{3E8F4DBF-5CF7-4CD4-9FA6-86BABE563188}"/>
              </a:ext>
            </a:extLst>
          </p:cNvPr>
          <p:cNvGrpSpPr/>
          <p:nvPr userDrawn="1"/>
        </p:nvGrpSpPr>
        <p:grpSpPr>
          <a:xfrm>
            <a:off x="809626" y="4656667"/>
            <a:ext cx="1700213" cy="3725333"/>
            <a:chOff x="1270000" y="3175000"/>
            <a:chExt cx="2667000" cy="2540000"/>
          </a:xfrm>
        </p:grpSpPr>
        <p:sp>
          <p:nvSpPr>
            <p:cNvPr id="9" name="CorrectBar0">
              <a:extLst>
                <a:ext uri="{FF2B5EF4-FFF2-40B4-BE49-F238E27FC236}">
                  <a16:creationId xmlns:a16="http://schemas.microsoft.com/office/drawing/2014/main" id="{F54C5761-94D6-4A51-8AC7-97587BC5EBED}"/>
                </a:ext>
              </a:extLst>
            </p:cNvPr>
            <p:cNvSpPr/>
            <p:nvPr userDrawn="1"/>
          </p:nvSpPr>
          <p:spPr>
            <a:xfrm>
              <a:off x="1270000" y="3175000"/>
              <a:ext cx="1079500" cy="2540000"/>
            </a:xfrm>
            <a:prstGeom prst="rect">
              <a:avLst/>
            </a:prstGeom>
            <a:solidFill>
              <a:srgbClr val="22FF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2" name="CorrectBar1">
              <a:extLst>
                <a:ext uri="{FF2B5EF4-FFF2-40B4-BE49-F238E27FC236}">
                  <a16:creationId xmlns:a16="http://schemas.microsoft.com/office/drawing/2014/main" id="{5F15F140-E03D-4978-86FF-9494DC41B862}"/>
                </a:ext>
              </a:extLst>
            </p:cNvPr>
            <p:cNvSpPr/>
            <p:nvPr userDrawn="1"/>
          </p:nvSpPr>
          <p:spPr>
            <a:xfrm>
              <a:off x="2857500" y="4445000"/>
              <a:ext cx="1079500" cy="1270000"/>
            </a:xfrm>
            <a:prstGeom prst="rect">
              <a:avLst/>
            </a:prstGeom>
            <a:solidFill>
              <a:srgbClr val="22FF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grpSp>
      <p:grpSp>
        <p:nvGrpSpPr>
          <p:cNvPr id="35" name="PercentLabelGroup">
            <a:extLst>
              <a:ext uri="{FF2B5EF4-FFF2-40B4-BE49-F238E27FC236}">
                <a16:creationId xmlns:a16="http://schemas.microsoft.com/office/drawing/2014/main" id="{A288411F-B67E-4EF8-854A-FE32276A311E}"/>
              </a:ext>
            </a:extLst>
          </p:cNvPr>
          <p:cNvGrpSpPr/>
          <p:nvPr userDrawn="1"/>
        </p:nvGrpSpPr>
        <p:grpSpPr>
          <a:xfrm>
            <a:off x="809626" y="1862667"/>
            <a:ext cx="4736306" cy="465667"/>
            <a:chOff x="1270000" y="1270000"/>
            <a:chExt cx="7429500" cy="317500"/>
          </a:xfrm>
        </p:grpSpPr>
        <p:sp>
          <p:nvSpPr>
            <p:cNvPr id="8" name="PercentLabel0">
              <a:extLst>
                <a:ext uri="{FF2B5EF4-FFF2-40B4-BE49-F238E27FC236}">
                  <a16:creationId xmlns:a16="http://schemas.microsoft.com/office/drawing/2014/main" id="{0D27470E-E2AA-4E34-BDE9-07B0AF9B04E4}"/>
                </a:ext>
              </a:extLst>
            </p:cNvPr>
            <p:cNvSpPr/>
            <p:nvPr userDrawn="1"/>
          </p:nvSpPr>
          <p:spPr>
            <a:xfrm>
              <a:off x="12700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785">
                  <a:solidFill>
                    <a:srgbClr val="000000"/>
                  </a:solidFill>
                </a:rPr>
                <a:t>67%</a:t>
              </a:r>
            </a:p>
          </p:txBody>
        </p:sp>
        <p:sp>
          <p:nvSpPr>
            <p:cNvPr id="11" name="PercentLabel1">
              <a:extLst>
                <a:ext uri="{FF2B5EF4-FFF2-40B4-BE49-F238E27FC236}">
                  <a16:creationId xmlns:a16="http://schemas.microsoft.com/office/drawing/2014/main" id="{4D6A2AB8-0FC9-40B5-BADA-5D0A6BBE8AAD}"/>
                </a:ext>
              </a:extLst>
            </p:cNvPr>
            <p:cNvSpPr/>
            <p:nvPr userDrawn="1"/>
          </p:nvSpPr>
          <p:spPr>
            <a:xfrm>
              <a:off x="28575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785">
                  <a:solidFill>
                    <a:srgbClr val="000000"/>
                  </a:solidFill>
                </a:rPr>
                <a:t>33%</a:t>
              </a:r>
            </a:p>
          </p:txBody>
        </p:sp>
        <p:sp>
          <p:nvSpPr>
            <p:cNvPr id="14" name="PercentLabel2">
              <a:extLst>
                <a:ext uri="{FF2B5EF4-FFF2-40B4-BE49-F238E27FC236}">
                  <a16:creationId xmlns:a16="http://schemas.microsoft.com/office/drawing/2014/main" id="{73C1E77B-1A30-4D48-995D-5535F4E2F6FA}"/>
                </a:ext>
              </a:extLst>
            </p:cNvPr>
            <p:cNvSpPr/>
            <p:nvPr userDrawn="1"/>
          </p:nvSpPr>
          <p:spPr>
            <a:xfrm>
              <a:off x="44450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785">
                  <a:solidFill>
                    <a:srgbClr val="000000"/>
                  </a:solidFill>
                </a:rPr>
                <a:t>100%</a:t>
              </a:r>
            </a:p>
          </p:txBody>
        </p:sp>
        <p:sp>
          <p:nvSpPr>
            <p:cNvPr id="17" name="PercentLabel3">
              <a:extLst>
                <a:ext uri="{FF2B5EF4-FFF2-40B4-BE49-F238E27FC236}">
                  <a16:creationId xmlns:a16="http://schemas.microsoft.com/office/drawing/2014/main" id="{506D21D6-1D2E-4EB0-B839-6E27CE4862F2}"/>
                </a:ext>
              </a:extLst>
            </p:cNvPr>
            <p:cNvSpPr/>
            <p:nvPr userDrawn="1"/>
          </p:nvSpPr>
          <p:spPr>
            <a:xfrm>
              <a:off x="60325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785">
                  <a:solidFill>
                    <a:srgbClr val="000000"/>
                  </a:solidFill>
                </a:rPr>
                <a:t>100%</a:t>
              </a:r>
            </a:p>
          </p:txBody>
        </p:sp>
        <p:sp>
          <p:nvSpPr>
            <p:cNvPr id="20" name="PercentLabel4">
              <a:extLst>
                <a:ext uri="{FF2B5EF4-FFF2-40B4-BE49-F238E27FC236}">
                  <a16:creationId xmlns:a16="http://schemas.microsoft.com/office/drawing/2014/main" id="{C6CDDADC-326E-4C8B-974D-B0C5E400F1FD}"/>
                </a:ext>
              </a:extLst>
            </p:cNvPr>
            <p:cNvSpPr/>
            <p:nvPr userDrawn="1"/>
          </p:nvSpPr>
          <p:spPr>
            <a:xfrm>
              <a:off x="7620000" y="1270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785">
                  <a:solidFill>
                    <a:srgbClr val="000000"/>
                  </a:solidFill>
                </a:rPr>
                <a:t>67%</a:t>
              </a:r>
            </a:p>
          </p:txBody>
        </p:sp>
      </p:grpSp>
      <p:grpSp>
        <p:nvGrpSpPr>
          <p:cNvPr id="38" name="IncorrectBarGroup">
            <a:extLst>
              <a:ext uri="{FF2B5EF4-FFF2-40B4-BE49-F238E27FC236}">
                <a16:creationId xmlns:a16="http://schemas.microsoft.com/office/drawing/2014/main" id="{F19637D6-A9CF-41FF-93AC-642DC5E43FEC}"/>
              </a:ext>
            </a:extLst>
          </p:cNvPr>
          <p:cNvGrpSpPr/>
          <p:nvPr userDrawn="1"/>
        </p:nvGrpSpPr>
        <p:grpSpPr>
          <a:xfrm>
            <a:off x="2833689" y="2794000"/>
            <a:ext cx="2712244" cy="5588000"/>
            <a:chOff x="4445000" y="1905000"/>
            <a:chExt cx="4254500" cy="3810000"/>
          </a:xfrm>
        </p:grpSpPr>
        <p:sp>
          <p:nvSpPr>
            <p:cNvPr id="15" name="IncorrectBar2">
              <a:extLst>
                <a:ext uri="{FF2B5EF4-FFF2-40B4-BE49-F238E27FC236}">
                  <a16:creationId xmlns:a16="http://schemas.microsoft.com/office/drawing/2014/main" id="{D3C938C7-F7CA-45C4-B529-DABF03B0E9C9}"/>
                </a:ext>
              </a:extLst>
            </p:cNvPr>
            <p:cNvSpPr/>
            <p:nvPr userDrawn="1"/>
          </p:nvSpPr>
          <p:spPr>
            <a:xfrm>
              <a:off x="4445000" y="1905000"/>
              <a:ext cx="1079500" cy="3810000"/>
            </a:xfrm>
            <a:prstGeom prst="rect">
              <a:avLst/>
            </a:prstGeom>
            <a:solidFill>
              <a:srgbClr val="FF22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8" name="IncorrectBar3">
              <a:extLst>
                <a:ext uri="{FF2B5EF4-FFF2-40B4-BE49-F238E27FC236}">
                  <a16:creationId xmlns:a16="http://schemas.microsoft.com/office/drawing/2014/main" id="{A42B46A3-15A6-43FE-97E8-29508232BD95}"/>
                </a:ext>
              </a:extLst>
            </p:cNvPr>
            <p:cNvSpPr/>
            <p:nvPr userDrawn="1"/>
          </p:nvSpPr>
          <p:spPr>
            <a:xfrm>
              <a:off x="6032500" y="1905000"/>
              <a:ext cx="1079500" cy="3810000"/>
            </a:xfrm>
            <a:prstGeom prst="rect">
              <a:avLst/>
            </a:prstGeom>
            <a:solidFill>
              <a:srgbClr val="FF22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21" name="IncorrectBar4">
              <a:extLst>
                <a:ext uri="{FF2B5EF4-FFF2-40B4-BE49-F238E27FC236}">
                  <a16:creationId xmlns:a16="http://schemas.microsoft.com/office/drawing/2014/main" id="{314E2B7A-F8F8-449F-A889-63406F3F7CF4}"/>
                </a:ext>
              </a:extLst>
            </p:cNvPr>
            <p:cNvSpPr/>
            <p:nvPr userDrawn="1"/>
          </p:nvSpPr>
          <p:spPr>
            <a:xfrm>
              <a:off x="7620000" y="3175000"/>
              <a:ext cx="1079500" cy="2540000"/>
            </a:xfrm>
            <a:prstGeom prst="rect">
              <a:avLst/>
            </a:prstGeom>
            <a:solidFill>
              <a:srgbClr val="FF222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grpSp>
      <p:grpSp>
        <p:nvGrpSpPr>
          <p:cNvPr id="33" name="XLabelGroup">
            <a:extLst>
              <a:ext uri="{FF2B5EF4-FFF2-40B4-BE49-F238E27FC236}">
                <a16:creationId xmlns:a16="http://schemas.microsoft.com/office/drawing/2014/main" id="{80BD9458-C7FA-4A9E-A928-DD83B006EF8D}"/>
              </a:ext>
            </a:extLst>
          </p:cNvPr>
          <p:cNvGrpSpPr/>
          <p:nvPr userDrawn="1"/>
        </p:nvGrpSpPr>
        <p:grpSpPr>
          <a:xfrm>
            <a:off x="809626" y="8568267"/>
            <a:ext cx="4736306" cy="465667"/>
            <a:chOff x="1270000" y="5842000"/>
            <a:chExt cx="7429500" cy="317500"/>
          </a:xfrm>
        </p:grpSpPr>
        <p:sp>
          <p:nvSpPr>
            <p:cNvPr id="10" name="XValueLabel0">
              <a:extLst>
                <a:ext uri="{FF2B5EF4-FFF2-40B4-BE49-F238E27FC236}">
                  <a16:creationId xmlns:a16="http://schemas.microsoft.com/office/drawing/2014/main" id="{EF9C7DAA-955B-433A-9573-8780D21FB3DA}"/>
                </a:ext>
              </a:extLst>
            </p:cNvPr>
            <p:cNvSpPr/>
            <p:nvPr userDrawn="1"/>
          </p:nvSpPr>
          <p:spPr>
            <a:xfrm>
              <a:off x="12700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785">
                  <a:solidFill>
                    <a:srgbClr val="000000"/>
                  </a:solidFill>
                </a:rPr>
                <a:t>A*</a:t>
              </a:r>
            </a:p>
          </p:txBody>
        </p:sp>
        <p:sp>
          <p:nvSpPr>
            <p:cNvPr id="13" name="XValueLabel1">
              <a:extLst>
                <a:ext uri="{FF2B5EF4-FFF2-40B4-BE49-F238E27FC236}">
                  <a16:creationId xmlns:a16="http://schemas.microsoft.com/office/drawing/2014/main" id="{9260DAB5-6BB0-4CCF-AAD5-4FF74F47A0B5}"/>
                </a:ext>
              </a:extLst>
            </p:cNvPr>
            <p:cNvSpPr/>
            <p:nvPr userDrawn="1"/>
          </p:nvSpPr>
          <p:spPr>
            <a:xfrm>
              <a:off x="28575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785">
                  <a:solidFill>
                    <a:srgbClr val="000000"/>
                  </a:solidFill>
                </a:rPr>
                <a:t>B*</a:t>
              </a:r>
            </a:p>
          </p:txBody>
        </p:sp>
        <p:sp>
          <p:nvSpPr>
            <p:cNvPr id="16" name="XValueLabel2">
              <a:extLst>
                <a:ext uri="{FF2B5EF4-FFF2-40B4-BE49-F238E27FC236}">
                  <a16:creationId xmlns:a16="http://schemas.microsoft.com/office/drawing/2014/main" id="{BC61C5A5-A634-478E-B4BC-D8DF24B9A179}"/>
                </a:ext>
              </a:extLst>
            </p:cNvPr>
            <p:cNvSpPr/>
            <p:nvPr userDrawn="1"/>
          </p:nvSpPr>
          <p:spPr>
            <a:xfrm>
              <a:off x="44450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785">
                  <a:solidFill>
                    <a:srgbClr val="000000"/>
                  </a:solidFill>
                </a:rPr>
                <a:t>C</a:t>
              </a:r>
            </a:p>
          </p:txBody>
        </p:sp>
        <p:sp>
          <p:nvSpPr>
            <p:cNvPr id="19" name="XValueLabel3">
              <a:extLst>
                <a:ext uri="{FF2B5EF4-FFF2-40B4-BE49-F238E27FC236}">
                  <a16:creationId xmlns:a16="http://schemas.microsoft.com/office/drawing/2014/main" id="{5AAA9068-F07A-4857-B16D-A65B2C69B54B}"/>
                </a:ext>
              </a:extLst>
            </p:cNvPr>
            <p:cNvSpPr/>
            <p:nvPr userDrawn="1"/>
          </p:nvSpPr>
          <p:spPr>
            <a:xfrm>
              <a:off x="60325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785">
                  <a:solidFill>
                    <a:srgbClr val="000000"/>
                  </a:solidFill>
                </a:rPr>
                <a:t>D</a:t>
              </a:r>
            </a:p>
          </p:txBody>
        </p:sp>
        <p:sp>
          <p:nvSpPr>
            <p:cNvPr id="22" name="XValueLabel4">
              <a:extLst>
                <a:ext uri="{FF2B5EF4-FFF2-40B4-BE49-F238E27FC236}">
                  <a16:creationId xmlns:a16="http://schemas.microsoft.com/office/drawing/2014/main" id="{AC1F5DD1-E2E0-47A5-BDBC-30048E3DB5F7}"/>
                </a:ext>
              </a:extLst>
            </p:cNvPr>
            <p:cNvSpPr/>
            <p:nvPr userDrawn="1"/>
          </p:nvSpPr>
          <p:spPr>
            <a:xfrm>
              <a:off x="7620000" y="5842000"/>
              <a:ext cx="1079500" cy="3175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785">
                  <a:solidFill>
                    <a:srgbClr val="000000"/>
                  </a:solidFill>
                </a:rPr>
                <a:t>E</a:t>
              </a:r>
            </a:p>
          </p:txBody>
        </p:sp>
      </p:grpSp>
      <p:grpSp>
        <p:nvGrpSpPr>
          <p:cNvPr id="36" name="AxisLineGroup">
            <a:extLst>
              <a:ext uri="{FF2B5EF4-FFF2-40B4-BE49-F238E27FC236}">
                <a16:creationId xmlns:a16="http://schemas.microsoft.com/office/drawing/2014/main" id="{1AE30BE7-8925-43A1-8F4C-9E5852DFBF18}"/>
              </a:ext>
            </a:extLst>
          </p:cNvPr>
          <p:cNvGrpSpPr/>
          <p:nvPr userDrawn="1"/>
        </p:nvGrpSpPr>
        <p:grpSpPr>
          <a:xfrm>
            <a:off x="566740" y="2328333"/>
            <a:ext cx="5100638" cy="6053667"/>
            <a:chOff x="889000" y="1587500"/>
            <a:chExt cx="8001000" cy="4127500"/>
          </a:xfrm>
        </p:grpSpPr>
        <p:cxnSp>
          <p:nvCxnSpPr>
            <p:cNvPr id="23" name="XAxisLine">
              <a:extLst>
                <a:ext uri="{FF2B5EF4-FFF2-40B4-BE49-F238E27FC236}">
                  <a16:creationId xmlns:a16="http://schemas.microsoft.com/office/drawing/2014/main" id="{3436A5B2-BEF4-4979-AD24-38B0046E87AD}"/>
                </a:ext>
              </a:extLst>
            </p:cNvPr>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a:extLst>
                <a:ext uri="{FF2B5EF4-FFF2-40B4-BE49-F238E27FC236}">
                  <a16:creationId xmlns:a16="http://schemas.microsoft.com/office/drawing/2014/main" id="{8E67992F-B14F-40F6-A61A-FD9C7797D1DF}"/>
                </a:ext>
              </a:extLst>
            </p:cNvPr>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a:extLst>
                <a:ext uri="{FF2B5EF4-FFF2-40B4-BE49-F238E27FC236}">
                  <a16:creationId xmlns:a16="http://schemas.microsoft.com/office/drawing/2014/main" id="{55E75605-6367-4E9D-944E-638D0B3823CD}"/>
                </a:ext>
              </a:extLst>
            </p:cNvPr>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a:extLst>
                <a:ext uri="{FF2B5EF4-FFF2-40B4-BE49-F238E27FC236}">
                  <a16:creationId xmlns:a16="http://schemas.microsoft.com/office/drawing/2014/main" id="{76D9DCA1-3BDF-42D0-8FCC-86D2799B6BB3}"/>
                </a:ext>
              </a:extLst>
            </p:cNvPr>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a:extLst>
                <a:ext uri="{FF2B5EF4-FFF2-40B4-BE49-F238E27FC236}">
                  <a16:creationId xmlns:a16="http://schemas.microsoft.com/office/drawing/2014/main" id="{1031C23A-88AD-4866-BFFD-6BD5257EAAE1}"/>
                </a:ext>
              </a:extLst>
            </p:cNvPr>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a:extLst>
                <a:ext uri="{FF2B5EF4-FFF2-40B4-BE49-F238E27FC236}">
                  <a16:creationId xmlns:a16="http://schemas.microsoft.com/office/drawing/2014/main" id="{D886313C-8F2B-4813-BCB1-7274E124946E}"/>
                </a:ext>
              </a:extLst>
            </p:cNvPr>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a:extLst>
              <a:ext uri="{FF2B5EF4-FFF2-40B4-BE49-F238E27FC236}">
                <a16:creationId xmlns:a16="http://schemas.microsoft.com/office/drawing/2014/main" id="{15831567-BC8D-409A-952B-3CB4FC398A84}"/>
              </a:ext>
            </a:extLst>
          </p:cNvPr>
          <p:cNvGrpSpPr/>
          <p:nvPr userDrawn="1"/>
        </p:nvGrpSpPr>
        <p:grpSpPr>
          <a:xfrm>
            <a:off x="161927" y="2700867"/>
            <a:ext cx="485775" cy="5774267"/>
            <a:chOff x="254000" y="1841500"/>
            <a:chExt cx="762000" cy="3937000"/>
          </a:xfrm>
        </p:grpSpPr>
        <p:sp>
          <p:nvSpPr>
            <p:cNvPr id="26" name="YValueLabel0">
              <a:extLst>
                <a:ext uri="{FF2B5EF4-FFF2-40B4-BE49-F238E27FC236}">
                  <a16:creationId xmlns:a16="http://schemas.microsoft.com/office/drawing/2014/main" id="{2283B556-B358-4777-8919-3E8D74C90230}"/>
                </a:ext>
              </a:extLst>
            </p:cNvPr>
            <p:cNvSpPr/>
            <p:nvPr userDrawn="1"/>
          </p:nvSpPr>
          <p:spPr>
            <a:xfrm>
              <a:off x="254000" y="565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a:solidFill>
                    <a:srgbClr val="000000"/>
                  </a:solidFill>
                </a:rPr>
                <a:t>0</a:t>
              </a:r>
            </a:p>
          </p:txBody>
        </p:sp>
        <p:sp>
          <p:nvSpPr>
            <p:cNvPr id="28" name="YValueLabel1">
              <a:extLst>
                <a:ext uri="{FF2B5EF4-FFF2-40B4-BE49-F238E27FC236}">
                  <a16:creationId xmlns:a16="http://schemas.microsoft.com/office/drawing/2014/main" id="{85ED0BAE-B1D5-43C9-B7FC-0D83090070E4}"/>
                </a:ext>
              </a:extLst>
            </p:cNvPr>
            <p:cNvSpPr/>
            <p:nvPr userDrawn="1"/>
          </p:nvSpPr>
          <p:spPr>
            <a:xfrm>
              <a:off x="254000" y="438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a:solidFill>
                    <a:srgbClr val="000000"/>
                  </a:solidFill>
                </a:rPr>
                <a:t>1</a:t>
              </a:r>
            </a:p>
          </p:txBody>
        </p:sp>
        <p:sp>
          <p:nvSpPr>
            <p:cNvPr id="30" name="YValueLabel2">
              <a:extLst>
                <a:ext uri="{FF2B5EF4-FFF2-40B4-BE49-F238E27FC236}">
                  <a16:creationId xmlns:a16="http://schemas.microsoft.com/office/drawing/2014/main" id="{A9AAD256-4DC5-4723-8711-925FC25AD117}"/>
                </a:ext>
              </a:extLst>
            </p:cNvPr>
            <p:cNvSpPr/>
            <p:nvPr userDrawn="1"/>
          </p:nvSpPr>
          <p:spPr>
            <a:xfrm>
              <a:off x="254000" y="311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a:solidFill>
                    <a:srgbClr val="000000"/>
                  </a:solidFill>
                </a:rPr>
                <a:t>2</a:t>
              </a:r>
            </a:p>
          </p:txBody>
        </p:sp>
        <p:sp>
          <p:nvSpPr>
            <p:cNvPr id="32" name="YValueLabel3">
              <a:extLst>
                <a:ext uri="{FF2B5EF4-FFF2-40B4-BE49-F238E27FC236}">
                  <a16:creationId xmlns:a16="http://schemas.microsoft.com/office/drawing/2014/main" id="{42DBC196-6CE6-46DC-AAFD-AC9CCC7557FB}"/>
                </a:ext>
              </a:extLst>
            </p:cNvPr>
            <p:cNvSpPr/>
            <p:nvPr userDrawn="1"/>
          </p:nvSpPr>
          <p:spPr>
            <a:xfrm>
              <a:off x="254000" y="1841500"/>
              <a:ext cx="762000" cy="127000"/>
            </a:xfrm>
            <a:prstGeom prst="rect">
              <a:avLst/>
            </a:prstGeom>
            <a:solidFill>
              <a:schemeClr val="accent1">
                <a:alpha val="0"/>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a:solidFill>
                    <a:srgbClr val="000000"/>
                  </a:solidFill>
                </a:rPr>
                <a:t>3</a:t>
              </a:r>
            </a:p>
          </p:txBody>
        </p:sp>
      </p:grpSp>
    </p:spTree>
    <p:extLst>
      <p:ext uri="{BB962C8B-B14F-4D97-AF65-F5344CB8AC3E}">
        <p14:creationId xmlns:p14="http://schemas.microsoft.com/office/powerpoint/2010/main" val="14054780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582944"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7" indent="-145737" algn="l" defTabSz="582944"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209" indent="-145737" algn="l" defTabSz="582944"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80" indent="-145737" algn="l" defTabSz="582944"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53" indent="-145737" algn="l" defTabSz="582944"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625" indent="-145737" algn="l" defTabSz="582944"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98" indent="-145737" algn="l" defTabSz="582944"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70" indent="-145737" algn="l" defTabSz="582944"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6043" indent="-145737" algn="l" defTabSz="582944"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515" indent="-145737" algn="l" defTabSz="582944"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44" rtl="0" eaLnBrk="1" latinLnBrk="0" hangingPunct="1">
        <a:defRPr sz="1148" kern="1200">
          <a:solidFill>
            <a:schemeClr val="tx1"/>
          </a:solidFill>
          <a:latin typeface="+mn-lt"/>
          <a:ea typeface="+mn-ea"/>
          <a:cs typeface="+mn-cs"/>
        </a:defRPr>
      </a:lvl1pPr>
      <a:lvl2pPr marL="291472" algn="l" defTabSz="582944" rtl="0" eaLnBrk="1" latinLnBrk="0" hangingPunct="1">
        <a:defRPr sz="1148" kern="1200">
          <a:solidFill>
            <a:schemeClr val="tx1"/>
          </a:solidFill>
          <a:latin typeface="+mn-lt"/>
          <a:ea typeface="+mn-ea"/>
          <a:cs typeface="+mn-cs"/>
        </a:defRPr>
      </a:lvl2pPr>
      <a:lvl3pPr marL="582944" algn="l" defTabSz="582944" rtl="0" eaLnBrk="1" latinLnBrk="0" hangingPunct="1">
        <a:defRPr sz="1148" kern="1200">
          <a:solidFill>
            <a:schemeClr val="tx1"/>
          </a:solidFill>
          <a:latin typeface="+mn-lt"/>
          <a:ea typeface="+mn-ea"/>
          <a:cs typeface="+mn-cs"/>
        </a:defRPr>
      </a:lvl3pPr>
      <a:lvl4pPr marL="874417" algn="l" defTabSz="582944" rtl="0" eaLnBrk="1" latinLnBrk="0" hangingPunct="1">
        <a:defRPr sz="1148" kern="1200">
          <a:solidFill>
            <a:schemeClr val="tx1"/>
          </a:solidFill>
          <a:latin typeface="+mn-lt"/>
          <a:ea typeface="+mn-ea"/>
          <a:cs typeface="+mn-cs"/>
        </a:defRPr>
      </a:lvl4pPr>
      <a:lvl5pPr marL="1165890" algn="l" defTabSz="582944" rtl="0" eaLnBrk="1" latinLnBrk="0" hangingPunct="1">
        <a:defRPr sz="1148" kern="1200">
          <a:solidFill>
            <a:schemeClr val="tx1"/>
          </a:solidFill>
          <a:latin typeface="+mn-lt"/>
          <a:ea typeface="+mn-ea"/>
          <a:cs typeface="+mn-cs"/>
        </a:defRPr>
      </a:lvl5pPr>
      <a:lvl6pPr marL="1457362" algn="l" defTabSz="582944" rtl="0" eaLnBrk="1" latinLnBrk="0" hangingPunct="1">
        <a:defRPr sz="1148" kern="1200">
          <a:solidFill>
            <a:schemeClr val="tx1"/>
          </a:solidFill>
          <a:latin typeface="+mn-lt"/>
          <a:ea typeface="+mn-ea"/>
          <a:cs typeface="+mn-cs"/>
        </a:defRPr>
      </a:lvl6pPr>
      <a:lvl7pPr marL="1748833" algn="l" defTabSz="582944" rtl="0" eaLnBrk="1" latinLnBrk="0" hangingPunct="1">
        <a:defRPr sz="1148" kern="1200">
          <a:solidFill>
            <a:schemeClr val="tx1"/>
          </a:solidFill>
          <a:latin typeface="+mn-lt"/>
          <a:ea typeface="+mn-ea"/>
          <a:cs typeface="+mn-cs"/>
        </a:defRPr>
      </a:lvl7pPr>
      <a:lvl8pPr marL="2040307" algn="l" defTabSz="582944" rtl="0" eaLnBrk="1" latinLnBrk="0" hangingPunct="1">
        <a:defRPr sz="1148" kern="1200">
          <a:solidFill>
            <a:schemeClr val="tx1"/>
          </a:solidFill>
          <a:latin typeface="+mn-lt"/>
          <a:ea typeface="+mn-ea"/>
          <a:cs typeface="+mn-cs"/>
        </a:defRPr>
      </a:lvl8pPr>
      <a:lvl9pPr marL="2331779" algn="l" defTabSz="582944" rtl="0" eaLnBrk="1" latinLnBrk="0" hangingPunct="1">
        <a:defRPr sz="114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764DE79-268F-4C1A-8933-263129D2AF90}" type="datetimeFigureOut">
              <a:rPr lang="en-US" dirty="0"/>
              <a:t>8/20/2023</a:t>
            </a:fld>
            <a:endParaRPr lang="en-US" dirty="0"/>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467513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4" y="535520"/>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4"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0"/>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88ED4673-1B0C-4721-88E0-159E350AAD17}" type="datetimeFigureOut">
              <a:rPr lang="en-US" smtClean="0"/>
              <a:t>8/20/2023</a:t>
            </a:fld>
            <a:endParaRPr lang="en-US"/>
          </a:p>
        </p:txBody>
      </p:sp>
      <p:sp>
        <p:nvSpPr>
          <p:cNvPr id="5" name="Footer Placeholder 4"/>
          <p:cNvSpPr>
            <a:spLocks noGrp="1"/>
          </p:cNvSpPr>
          <p:nvPr>
            <p:ph type="ftr" sz="quarter" idx="3"/>
          </p:nvPr>
        </p:nvSpPr>
        <p:spPr>
          <a:xfrm>
            <a:off x="2574609" y="9322650"/>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0"/>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38912940-D12C-4828-8E39-F67731518D2A}" type="slidenum">
              <a:rPr lang="en-US" smtClean="0"/>
              <a:t>‹#›</a:t>
            </a:fld>
            <a:endParaRPr lang="en-US"/>
          </a:p>
        </p:txBody>
      </p:sp>
    </p:spTree>
    <p:extLst>
      <p:ext uri="{BB962C8B-B14F-4D97-AF65-F5344CB8AC3E}">
        <p14:creationId xmlns:p14="http://schemas.microsoft.com/office/powerpoint/2010/main" val="15407449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grpSp>
        <p:nvGrpSpPr>
          <p:cNvPr id="10" name="Group 9"/>
          <p:cNvGrpSpPr/>
          <p:nvPr/>
        </p:nvGrpSpPr>
        <p:grpSpPr>
          <a:xfrm>
            <a:off x="-16191" y="1"/>
            <a:ext cx="7653411" cy="9744652"/>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37198" y="1005841"/>
            <a:ext cx="6628012" cy="16895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37198" y="3026315"/>
            <a:ext cx="6628013" cy="485641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652528" y="8444090"/>
            <a:ext cx="2412683" cy="731089"/>
          </a:xfrm>
          <a:prstGeom prst="rect">
            <a:avLst/>
          </a:prstGeom>
        </p:spPr>
        <p:txBody>
          <a:bodyPr vert="horz" lIns="91440" tIns="45720" rIns="91440" bIns="45720" rtlCol="0" anchor="ctr"/>
          <a:lstStyle>
            <a:lvl1pPr algn="r">
              <a:defRPr sz="2040" cap="all" baseline="0">
                <a:solidFill>
                  <a:schemeClr val="accent1">
                    <a:lumMod val="50000"/>
                  </a:schemeClr>
                </a:solidFill>
              </a:defRPr>
            </a:lvl1pPr>
          </a:lstStyle>
          <a:p>
            <a:fld id="{C35BB1C6-BF8F-4481-8AB2-603A1C8A906A}" type="datetimeFigureOut">
              <a:rPr lang="en-US" dirty="0"/>
              <a:t>8/20/2023</a:t>
            </a:fld>
            <a:endParaRPr lang="en-US" dirty="0"/>
          </a:p>
        </p:txBody>
      </p:sp>
      <p:sp>
        <p:nvSpPr>
          <p:cNvPr id="5" name="Footer Placeholder 4"/>
          <p:cNvSpPr>
            <a:spLocks noGrp="1"/>
          </p:cNvSpPr>
          <p:nvPr>
            <p:ph type="ftr" sz="quarter" idx="3"/>
          </p:nvPr>
        </p:nvSpPr>
        <p:spPr>
          <a:xfrm>
            <a:off x="437198" y="8444090"/>
            <a:ext cx="3506071" cy="731089"/>
          </a:xfrm>
          <a:prstGeom prst="rect">
            <a:avLst/>
          </a:prstGeom>
        </p:spPr>
        <p:txBody>
          <a:bodyPr vert="horz" lIns="91440" tIns="45720" rIns="91440" bIns="45720" rtlCol="0" anchor="ctr"/>
          <a:lstStyle>
            <a:lvl1pPr algn="l">
              <a:defRPr sz="204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008040" y="8444090"/>
            <a:ext cx="578331" cy="731089"/>
          </a:xfrm>
          <a:prstGeom prst="rect">
            <a:avLst/>
          </a:prstGeom>
        </p:spPr>
        <p:txBody>
          <a:bodyPr vert="horz" lIns="91440" tIns="45720" rIns="91440" bIns="45720" rtlCol="0" anchor="ctr"/>
          <a:lstStyle>
            <a:lvl1pPr algn="ctr">
              <a:defRPr sz="2040" cap="all" baseline="0">
                <a:solidFill>
                  <a:schemeClr val="accent1">
                    <a:lumMod val="50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4985888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sldNum="0" hdr="0" ftr="0" dt="0"/>
  <p:txStyles>
    <p:titleStyle>
      <a:lvl1pPr algn="l" defTabSz="582930" rtl="0" eaLnBrk="1" latinLnBrk="0" hangingPunct="1">
        <a:lnSpc>
          <a:spcPct val="90000"/>
        </a:lnSpc>
        <a:spcBef>
          <a:spcPct val="0"/>
        </a:spcBef>
        <a:buNone/>
        <a:defRPr sz="3442" kern="1200" cap="all" baseline="0">
          <a:solidFill>
            <a:schemeClr val="accent1"/>
          </a:solidFill>
          <a:effectLst/>
          <a:latin typeface="+mj-lt"/>
          <a:ea typeface="+mj-ea"/>
          <a:cs typeface="+mj-cs"/>
        </a:defRPr>
      </a:lvl1pPr>
    </p:titleStyle>
    <p:bodyStyle>
      <a:lvl1pPr marL="145733" indent="-145733" algn="l" defTabSz="582930" rtl="0" eaLnBrk="1" latinLnBrk="0" hangingPunct="1">
        <a:lnSpc>
          <a:spcPct val="120000"/>
        </a:lnSpc>
        <a:spcBef>
          <a:spcPts val="638"/>
        </a:spcBef>
        <a:buClr>
          <a:schemeClr val="accent1"/>
        </a:buClr>
        <a:buSzPct val="160000"/>
        <a:buFont typeface="Arial" panose="020B0604020202020204" pitchFamily="34" charset="0"/>
        <a:buChar char="•"/>
        <a:defRPr sz="1275" kern="1200" cap="all" baseline="0">
          <a:solidFill>
            <a:schemeClr val="tx1"/>
          </a:solidFill>
          <a:effectLst/>
          <a:latin typeface="+mn-lt"/>
          <a:ea typeface="+mn-ea"/>
          <a:cs typeface="+mn-cs"/>
        </a:defRPr>
      </a:lvl1pPr>
      <a:lvl2pPr marL="437198" indent="-145733" algn="l" defTabSz="582930" rtl="0" eaLnBrk="1" latinLnBrk="0" hangingPunct="1">
        <a:lnSpc>
          <a:spcPct val="120000"/>
        </a:lnSpc>
        <a:spcBef>
          <a:spcPts val="319"/>
        </a:spcBef>
        <a:buClr>
          <a:schemeClr val="accent1"/>
        </a:buClr>
        <a:buSzPct val="160000"/>
        <a:buFont typeface="Arial" panose="020B0604020202020204" pitchFamily="34" charset="0"/>
        <a:buChar char="•"/>
        <a:defRPr sz="1148" kern="1200" cap="all" baseline="0">
          <a:solidFill>
            <a:schemeClr val="tx1"/>
          </a:solidFill>
          <a:effectLst/>
          <a:latin typeface="+mn-lt"/>
          <a:ea typeface="+mn-ea"/>
          <a:cs typeface="+mn-cs"/>
        </a:defRPr>
      </a:lvl2pPr>
      <a:lvl3pPr marL="728663" indent="-145733" algn="l" defTabSz="582930" rtl="0" eaLnBrk="1" latinLnBrk="0" hangingPunct="1">
        <a:lnSpc>
          <a:spcPct val="120000"/>
        </a:lnSpc>
        <a:spcBef>
          <a:spcPts val="319"/>
        </a:spcBef>
        <a:buClr>
          <a:schemeClr val="accent1"/>
        </a:buClr>
        <a:buSzPct val="160000"/>
        <a:buFont typeface="Arial" panose="020B0604020202020204" pitchFamily="34" charset="0"/>
        <a:buChar char="•"/>
        <a:defRPr sz="1020" kern="1200" cap="all" baseline="0">
          <a:solidFill>
            <a:schemeClr val="tx1"/>
          </a:solidFill>
          <a:effectLst/>
          <a:latin typeface="+mn-lt"/>
          <a:ea typeface="+mn-ea"/>
          <a:cs typeface="+mn-cs"/>
        </a:defRPr>
      </a:lvl3pPr>
      <a:lvl4pPr marL="1020128" indent="-145733" algn="l" defTabSz="582930" rtl="0" eaLnBrk="1" latinLnBrk="0" hangingPunct="1">
        <a:lnSpc>
          <a:spcPct val="120000"/>
        </a:lnSpc>
        <a:spcBef>
          <a:spcPts val="319"/>
        </a:spcBef>
        <a:buClr>
          <a:schemeClr val="accent1"/>
        </a:buClr>
        <a:buSzPct val="160000"/>
        <a:buFont typeface="Arial" panose="020B0604020202020204" pitchFamily="34" charset="0"/>
        <a:buChar char="•"/>
        <a:defRPr sz="893" kern="1200" cap="all" baseline="0">
          <a:solidFill>
            <a:schemeClr val="tx1"/>
          </a:solidFill>
          <a:effectLst/>
          <a:latin typeface="+mn-lt"/>
          <a:ea typeface="+mn-ea"/>
          <a:cs typeface="+mn-cs"/>
        </a:defRPr>
      </a:lvl4pPr>
      <a:lvl5pPr marL="1311593" indent="-145733" algn="l" defTabSz="582930" rtl="0" eaLnBrk="1" latinLnBrk="0" hangingPunct="1">
        <a:lnSpc>
          <a:spcPct val="120000"/>
        </a:lnSpc>
        <a:spcBef>
          <a:spcPts val="319"/>
        </a:spcBef>
        <a:buClr>
          <a:schemeClr val="accent1"/>
        </a:buClr>
        <a:buSzPct val="160000"/>
        <a:buFont typeface="Arial" panose="020B0604020202020204" pitchFamily="34" charset="0"/>
        <a:buChar char="•"/>
        <a:defRPr sz="893" kern="1200" cap="all" baseline="0">
          <a:solidFill>
            <a:schemeClr val="tx1"/>
          </a:solidFill>
          <a:effectLst/>
          <a:latin typeface="+mn-lt"/>
          <a:ea typeface="+mn-ea"/>
          <a:cs typeface="+mn-cs"/>
        </a:defRPr>
      </a:lvl5pPr>
      <a:lvl6pPr marL="1603058" indent="-145733" algn="l" defTabSz="582930" rtl="0" eaLnBrk="1" latinLnBrk="0" hangingPunct="1">
        <a:lnSpc>
          <a:spcPct val="120000"/>
        </a:lnSpc>
        <a:spcBef>
          <a:spcPts val="319"/>
        </a:spcBef>
        <a:buClr>
          <a:schemeClr val="accent1"/>
        </a:buClr>
        <a:buSzPct val="160000"/>
        <a:buFont typeface="Arial" panose="020B0604020202020204" pitchFamily="34" charset="0"/>
        <a:buChar char="•"/>
        <a:defRPr sz="893" kern="1200" cap="all" baseline="0">
          <a:solidFill>
            <a:schemeClr val="tx1"/>
          </a:solidFill>
          <a:effectLst/>
          <a:latin typeface="+mn-lt"/>
          <a:ea typeface="+mn-ea"/>
          <a:cs typeface="+mn-cs"/>
        </a:defRPr>
      </a:lvl6pPr>
      <a:lvl7pPr marL="1894523" indent="-145733" algn="l" defTabSz="582930" rtl="0" eaLnBrk="1" latinLnBrk="0" hangingPunct="1">
        <a:lnSpc>
          <a:spcPct val="120000"/>
        </a:lnSpc>
        <a:spcBef>
          <a:spcPts val="319"/>
        </a:spcBef>
        <a:buClr>
          <a:schemeClr val="accent1"/>
        </a:buClr>
        <a:buSzPct val="160000"/>
        <a:buFont typeface="Arial" panose="020B0604020202020204" pitchFamily="34" charset="0"/>
        <a:buChar char="•"/>
        <a:defRPr sz="893" kern="1200" cap="all" baseline="0">
          <a:solidFill>
            <a:schemeClr val="tx1"/>
          </a:solidFill>
          <a:effectLst/>
          <a:latin typeface="+mn-lt"/>
          <a:ea typeface="+mn-ea"/>
          <a:cs typeface="+mn-cs"/>
        </a:defRPr>
      </a:lvl7pPr>
      <a:lvl8pPr marL="2185988" indent="-145733" algn="l" defTabSz="582930" rtl="0" eaLnBrk="1" latinLnBrk="0" hangingPunct="1">
        <a:lnSpc>
          <a:spcPct val="120000"/>
        </a:lnSpc>
        <a:spcBef>
          <a:spcPts val="319"/>
        </a:spcBef>
        <a:buClr>
          <a:schemeClr val="accent1"/>
        </a:buClr>
        <a:buSzPct val="160000"/>
        <a:buFont typeface="Arial" panose="020B0604020202020204" pitchFamily="34" charset="0"/>
        <a:buChar char="•"/>
        <a:defRPr sz="893" kern="1200" cap="all" baseline="0">
          <a:solidFill>
            <a:schemeClr val="tx1"/>
          </a:solidFill>
          <a:effectLst/>
          <a:latin typeface="+mn-lt"/>
          <a:ea typeface="+mn-ea"/>
          <a:cs typeface="+mn-cs"/>
        </a:defRPr>
      </a:lvl8pPr>
      <a:lvl9pPr marL="2477453" indent="-145733" algn="l" defTabSz="582930" rtl="0" eaLnBrk="1" latinLnBrk="0" hangingPunct="1">
        <a:lnSpc>
          <a:spcPct val="120000"/>
        </a:lnSpc>
        <a:spcBef>
          <a:spcPts val="319"/>
        </a:spcBef>
        <a:buClr>
          <a:schemeClr val="accent1"/>
        </a:buClr>
        <a:buSzPct val="160000"/>
        <a:buFont typeface="Arial" panose="020B0604020202020204" pitchFamily="34" charset="0"/>
        <a:buChar char="•"/>
        <a:defRPr sz="893" kern="1200" cap="all" baseline="0">
          <a:solidFill>
            <a:schemeClr val="tx1"/>
          </a:solidFill>
          <a:effectLst/>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pngall.com/vault-png/download/51267" TargetMode="External"/><Relationship Id="rId7" Type="http://schemas.openxmlformats.org/officeDocument/2006/relationships/hyperlink" Target="https://pixabay.com/en/lock-padlock-security-locked-safe-156641/"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www.publicdomainpictures.net/en/view-image.php?image=369100&amp;picture=better-safe-than-sorry"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hyperlink" Target="https://www.pngall.com/vault-png/download/51267" TargetMode="External"/><Relationship Id="rId7" Type="http://schemas.openxmlformats.org/officeDocument/2006/relationships/hyperlink" Target="https://pixabay.com/en/lock-padlock-security-locked-safe-156641/"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www.publicdomainpictures.net/en/view-image.php?image=369100&amp;picture=better-safe-than-sorry" TargetMode="Externa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www.pngall.com/vault-png/download/51267" TargetMode="External"/><Relationship Id="rId7" Type="http://schemas.openxmlformats.org/officeDocument/2006/relationships/hyperlink" Target="https://pixabay.com/en/lock-padlock-security-locked-safe-156641/"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www.publicdomainpictures.net/en/view-image.php?image=369100&amp;picture=better-safe-than-sorry" TargetMode="External"/><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package" Target="../embeddings/Microsoft_Word_Document.docx"/><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package" Target="../embeddings/Microsoft_Word_Document1.docx"/><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bin"/><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hyperlink" Target="https://www.pngall.com/vault-png/download/51267" TargetMode="External"/><Relationship Id="rId7" Type="http://schemas.openxmlformats.org/officeDocument/2006/relationships/hyperlink" Target="https://pixabay.com/en/lock-padlock-security-locked-safe-156641/"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www.publicdomainpictures.net/en/view-image.php?image=369100&amp;picture=better-safe-than-sorry" TargetMode="External"/><Relationship Id="rId4" Type="http://schemas.openxmlformats.org/officeDocument/2006/relationships/image" Target="../media/image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pngall.com/vault-png/download/51267" TargetMode="External"/><Relationship Id="rId7" Type="http://schemas.openxmlformats.org/officeDocument/2006/relationships/hyperlink" Target="https://pixabay.com/en/lock-padlock-security-locked-safe-156641/" TargetMode="External"/><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hyperlink" Target="https://www.publicdomainpictures.net/en/view-image.php?image=369100&amp;picture=better-safe-than-sorry"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a:t>
            </a:r>
          </a:p>
        </p:txBody>
      </p:sp>
      <p:sp>
        <p:nvSpPr>
          <p:cNvPr id="9" name="Subtitle 8">
            <a:extLst>
              <a:ext uri="{FF2B5EF4-FFF2-40B4-BE49-F238E27FC236}">
                <a16:creationId xmlns:a16="http://schemas.microsoft.com/office/drawing/2014/main" id="{86564960-8356-7F4A-60D9-A03E76B727C1}"/>
              </a:ext>
            </a:extLst>
          </p:cNvPr>
          <p:cNvSpPr>
            <a:spLocks noGrp="1"/>
          </p:cNvSpPr>
          <p:nvPr>
            <p:ph type="subTitle" idx="1"/>
          </p:nvPr>
        </p:nvSpPr>
        <p:spPr/>
        <p:txBody>
          <a:bodyPr/>
          <a:lstStyle/>
          <a:p>
            <a:r>
              <a:rPr lang="en-US" dirty="0"/>
              <a:t>Nuts and Bolts Continue </a:t>
            </a:r>
          </a:p>
        </p:txBody>
      </p:sp>
      <p:sp>
        <p:nvSpPr>
          <p:cNvPr id="4" name="Rectangle 3"/>
          <p:cNvSpPr/>
          <p:nvPr/>
        </p:nvSpPr>
        <p:spPr>
          <a:xfrm>
            <a:off x="0" y="-64823"/>
            <a:ext cx="7772400" cy="9380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5" name="Rectangle 4"/>
          <p:cNvSpPr/>
          <p:nvPr/>
        </p:nvSpPr>
        <p:spPr>
          <a:xfrm>
            <a:off x="0" y="9196251"/>
            <a:ext cx="7772400" cy="8621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6" name="Picture 5">
            <a:extLst>
              <a:ext uri="{FF2B5EF4-FFF2-40B4-BE49-F238E27FC236}">
                <a16:creationId xmlns:a16="http://schemas.microsoft.com/office/drawing/2014/main" id="{788067F9-BBF6-2A07-558D-D782039E4005}"/>
              </a:ext>
            </a:extLst>
          </p:cNvPr>
          <p:cNvPicPr>
            <a:picLocks noChangeAspect="1"/>
          </p:cNvPicPr>
          <p:nvPr/>
        </p:nvPicPr>
        <p:blipFill>
          <a:blip r:embed="rId2"/>
          <a:stretch>
            <a:fillRect/>
          </a:stretch>
        </p:blipFill>
        <p:spPr>
          <a:xfrm>
            <a:off x="143692" y="-23374"/>
            <a:ext cx="1201782" cy="855127"/>
          </a:xfrm>
          <a:prstGeom prst="rect">
            <a:avLst/>
          </a:prstGeom>
        </p:spPr>
      </p:pic>
      <p:pic>
        <p:nvPicPr>
          <p:cNvPr id="7" name="Picture 6">
            <a:extLst>
              <a:ext uri="{FF2B5EF4-FFF2-40B4-BE49-F238E27FC236}">
                <a16:creationId xmlns:a16="http://schemas.microsoft.com/office/drawing/2014/main" id="{3A771689-1CE9-B336-F078-4A8BE07C956E}"/>
              </a:ext>
            </a:extLst>
          </p:cNvPr>
          <p:cNvPicPr>
            <a:picLocks noChangeAspect="1"/>
          </p:cNvPicPr>
          <p:nvPr/>
        </p:nvPicPr>
        <p:blipFill>
          <a:blip r:embed="rId2"/>
          <a:stretch>
            <a:fillRect/>
          </a:stretch>
        </p:blipFill>
        <p:spPr>
          <a:xfrm>
            <a:off x="6640829" y="9196250"/>
            <a:ext cx="1097281" cy="862149"/>
          </a:xfrm>
          <a:prstGeom prst="rect">
            <a:avLst/>
          </a:prstGeom>
        </p:spPr>
      </p:pic>
    </p:spTree>
    <p:extLst>
      <p:ext uri="{BB962C8B-B14F-4D97-AF65-F5344CB8AC3E}">
        <p14:creationId xmlns:p14="http://schemas.microsoft.com/office/powerpoint/2010/main" val="185128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4417"/>
            <a:ext cx="7772400" cy="809227"/>
          </a:xfrm>
          <a:ln w="28575">
            <a:solidFill>
              <a:schemeClr val="tx1"/>
            </a:solidFill>
          </a:ln>
        </p:spPr>
        <p:txBody>
          <a:bodyPr>
            <a:normAutofit/>
          </a:bodyPr>
          <a:lstStyle/>
          <a:p>
            <a:pPr algn="l"/>
            <a:r>
              <a:rPr lang="en-US" sz="3600" dirty="0"/>
              <a:t>Tuesday August 15, 2023</a:t>
            </a:r>
          </a:p>
        </p:txBody>
      </p:sp>
      <p:sp>
        <p:nvSpPr>
          <p:cNvPr id="3" name="Subtitle 2"/>
          <p:cNvSpPr>
            <a:spLocks noGrp="1"/>
          </p:cNvSpPr>
          <p:nvPr>
            <p:ph type="subTitle" idx="1"/>
          </p:nvPr>
        </p:nvSpPr>
        <p:spPr>
          <a:xfrm>
            <a:off x="0" y="1919159"/>
            <a:ext cx="7772400" cy="7120337"/>
          </a:xfrm>
          <a:ln w="28575">
            <a:solidFill>
              <a:schemeClr val="tx1"/>
            </a:solidFill>
          </a:ln>
        </p:spPr>
        <p:txBody>
          <a:bodyPr/>
          <a:lstStyle/>
          <a:p>
            <a:pPr algn="l"/>
            <a:r>
              <a:rPr lang="en-US" sz="2800" dirty="0"/>
              <a:t>Learning  Target(s)</a:t>
            </a:r>
          </a:p>
          <a:p>
            <a:pPr marL="291472" indent="-291472" algn="l">
              <a:buFont typeface="Arial" panose="020B0604020202020204" pitchFamily="34" charset="0"/>
              <a:buChar char="•"/>
            </a:pPr>
            <a:r>
              <a:rPr lang="en-US" sz="2800" dirty="0"/>
              <a:t>Students will participate in a syllabus scavenger hunt</a:t>
            </a:r>
          </a:p>
          <a:p>
            <a:pPr marL="291472" indent="-291472" algn="l">
              <a:buFont typeface="Arial" panose="020B0604020202020204" pitchFamily="34" charset="0"/>
              <a:buChar char="•"/>
            </a:pPr>
            <a:r>
              <a:rPr lang="en-US" sz="2800" dirty="0"/>
              <a:t>Students will create a Student Identification card</a:t>
            </a:r>
          </a:p>
          <a:p>
            <a:pPr algn="l"/>
            <a:r>
              <a:rPr lang="en-US" sz="2800" dirty="0"/>
              <a:t>Activities:</a:t>
            </a:r>
          </a:p>
          <a:p>
            <a:pPr marL="342900" indent="-342900" algn="l">
              <a:buFont typeface="Arial" panose="020B0604020202020204" pitchFamily="34" charset="0"/>
              <a:buChar char="•"/>
            </a:pPr>
            <a:r>
              <a:rPr lang="en-US" i="1" dirty="0"/>
              <a:t>Continue Norms and Expectations</a:t>
            </a:r>
          </a:p>
          <a:p>
            <a:pPr marL="342900" indent="-342900" algn="l">
              <a:buFont typeface="Arial" panose="020B0604020202020204" pitchFamily="34" charset="0"/>
              <a:buChar char="•"/>
            </a:pPr>
            <a:endParaRPr lang="en-US" i="1" dirty="0"/>
          </a:p>
          <a:p>
            <a:pPr algn="l"/>
            <a:r>
              <a:rPr lang="en-US" sz="2400" b="1" dirty="0"/>
              <a:t>Continued Activities</a:t>
            </a:r>
          </a:p>
          <a:p>
            <a:pPr marL="342900" indent="-342900" algn="l">
              <a:buFont typeface="Arial" panose="020B0604020202020204" pitchFamily="34" charset="0"/>
              <a:buChar char="•"/>
            </a:pPr>
            <a:r>
              <a:rPr lang="en-US" sz="2000" dirty="0"/>
              <a:t>Get your school supplies</a:t>
            </a:r>
          </a:p>
          <a:p>
            <a:pPr marL="342900" indent="-342900" algn="l">
              <a:buFont typeface="Arial" panose="020B0604020202020204" pitchFamily="34" charset="0"/>
              <a:buChar char="•"/>
            </a:pPr>
            <a:r>
              <a:rPr lang="en-US" sz="2000" dirty="0"/>
              <a:t>Get your paperwork completed and turned in</a:t>
            </a:r>
          </a:p>
          <a:p>
            <a:pPr algn="l"/>
            <a:endParaRPr lang="en-US" i="1" dirty="0"/>
          </a:p>
        </p:txBody>
      </p:sp>
      <p:sp>
        <p:nvSpPr>
          <p:cNvPr id="4" name="Rectangle 3"/>
          <p:cNvSpPr/>
          <p:nvPr/>
        </p:nvSpPr>
        <p:spPr>
          <a:xfrm>
            <a:off x="0" y="0"/>
            <a:ext cx="7772400" cy="1018902"/>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p>
        </p:txBody>
      </p:sp>
      <p:sp>
        <p:nvSpPr>
          <p:cNvPr id="5" name="Rectangle 4"/>
          <p:cNvSpPr/>
          <p:nvPr/>
        </p:nvSpPr>
        <p:spPr>
          <a:xfrm>
            <a:off x="0" y="9039497"/>
            <a:ext cx="7772400" cy="1018903"/>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6" name="Picture 5">
            <a:extLst>
              <a:ext uri="{FF2B5EF4-FFF2-40B4-BE49-F238E27FC236}">
                <a16:creationId xmlns:a16="http://schemas.microsoft.com/office/drawing/2014/main" id="{22584DA0-F218-22F0-B465-9D7E43CFFA4E}"/>
              </a:ext>
            </a:extLst>
          </p:cNvPr>
          <p:cNvPicPr>
            <a:picLocks noChangeAspect="1"/>
          </p:cNvPicPr>
          <p:nvPr/>
        </p:nvPicPr>
        <p:blipFill>
          <a:blip r:embed="rId2"/>
          <a:stretch>
            <a:fillRect/>
          </a:stretch>
        </p:blipFill>
        <p:spPr>
          <a:xfrm>
            <a:off x="0" y="-58699"/>
            <a:ext cx="914399" cy="1077601"/>
          </a:xfrm>
          <a:prstGeom prst="rect">
            <a:avLst/>
          </a:prstGeom>
        </p:spPr>
      </p:pic>
      <p:pic>
        <p:nvPicPr>
          <p:cNvPr id="7" name="Picture 6">
            <a:extLst>
              <a:ext uri="{FF2B5EF4-FFF2-40B4-BE49-F238E27FC236}">
                <a16:creationId xmlns:a16="http://schemas.microsoft.com/office/drawing/2014/main" id="{9A57265F-FD21-300A-86F6-7B10303E98E2}"/>
              </a:ext>
            </a:extLst>
          </p:cNvPr>
          <p:cNvPicPr>
            <a:picLocks noChangeAspect="1"/>
          </p:cNvPicPr>
          <p:nvPr/>
        </p:nvPicPr>
        <p:blipFill>
          <a:blip r:embed="rId2"/>
          <a:stretch>
            <a:fillRect/>
          </a:stretch>
        </p:blipFill>
        <p:spPr>
          <a:xfrm>
            <a:off x="6831873" y="9086500"/>
            <a:ext cx="940527" cy="924898"/>
          </a:xfrm>
          <a:prstGeom prst="rect">
            <a:avLst/>
          </a:prstGeom>
        </p:spPr>
      </p:pic>
    </p:spTree>
    <p:extLst>
      <p:ext uri="{BB962C8B-B14F-4D97-AF65-F5344CB8AC3E}">
        <p14:creationId xmlns:p14="http://schemas.microsoft.com/office/powerpoint/2010/main" val="3473559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1BD0-4030-C1B5-2D9F-70A5291EF237}"/>
              </a:ext>
            </a:extLst>
          </p:cNvPr>
          <p:cNvSpPr>
            <a:spLocks noGrp="1"/>
          </p:cNvSpPr>
          <p:nvPr>
            <p:ph type="title"/>
          </p:nvPr>
        </p:nvSpPr>
        <p:spPr/>
        <p:txBody>
          <a:bodyPr>
            <a:normAutofit/>
          </a:bodyPr>
          <a:lstStyle/>
          <a:p>
            <a:r>
              <a:rPr lang="en-US" sz="4400" dirty="0"/>
              <a:t>Class Mantra</a:t>
            </a:r>
          </a:p>
        </p:txBody>
      </p:sp>
      <p:sp>
        <p:nvSpPr>
          <p:cNvPr id="3" name="Content Placeholder 2">
            <a:extLst>
              <a:ext uri="{FF2B5EF4-FFF2-40B4-BE49-F238E27FC236}">
                <a16:creationId xmlns:a16="http://schemas.microsoft.com/office/drawing/2014/main" id="{E2B22FA2-A582-C687-2832-BA767E2B9730}"/>
              </a:ext>
            </a:extLst>
          </p:cNvPr>
          <p:cNvSpPr>
            <a:spLocks noGrp="1"/>
          </p:cNvSpPr>
          <p:nvPr>
            <p:ph idx="1"/>
          </p:nvPr>
        </p:nvSpPr>
        <p:spPr/>
        <p:txBody>
          <a:bodyPr>
            <a:normAutofit/>
          </a:bodyPr>
          <a:lstStyle/>
          <a:p>
            <a:r>
              <a:rPr lang="en-US" sz="3600" dirty="0"/>
              <a:t>Teacher- I am the safe keeper. My job is to keep it safe.</a:t>
            </a:r>
          </a:p>
          <a:p>
            <a:endParaRPr lang="en-US" sz="3600" dirty="0"/>
          </a:p>
          <a:p>
            <a:endParaRPr lang="en-US" sz="3600" dirty="0"/>
          </a:p>
          <a:p>
            <a:endParaRPr lang="en-US" sz="3600" dirty="0"/>
          </a:p>
          <a:p>
            <a:endParaRPr lang="en-US" sz="3600" dirty="0"/>
          </a:p>
          <a:p>
            <a:endParaRPr lang="en-US" sz="3600" dirty="0"/>
          </a:p>
          <a:p>
            <a:r>
              <a:rPr lang="en-US" sz="3600" dirty="0"/>
              <a:t>Students: My job is to help keep it that way</a:t>
            </a:r>
          </a:p>
        </p:txBody>
      </p:sp>
      <p:pic>
        <p:nvPicPr>
          <p:cNvPr id="5" name="Picture 4" descr="A safe with gold bars&#10;&#10;Description automatically generated">
            <a:extLst>
              <a:ext uri="{FF2B5EF4-FFF2-40B4-BE49-F238E27FC236}">
                <a16:creationId xmlns:a16="http://schemas.microsoft.com/office/drawing/2014/main" id="{5A732E5C-F379-7925-AB89-AD4038FED3C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908" y="3429261"/>
            <a:ext cx="2686637" cy="2686637"/>
          </a:xfrm>
          <a:prstGeom prst="rect">
            <a:avLst/>
          </a:prstGeom>
        </p:spPr>
      </p:pic>
      <p:pic>
        <p:nvPicPr>
          <p:cNvPr id="11" name="Picture 10" descr="A close up of a sign&#10;&#10;Description automatically generated">
            <a:extLst>
              <a:ext uri="{FF2B5EF4-FFF2-40B4-BE49-F238E27FC236}">
                <a16:creationId xmlns:a16="http://schemas.microsoft.com/office/drawing/2014/main" id="{4515F753-4EC4-C16B-B2DA-9411389F06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51684" y="5192977"/>
            <a:ext cx="3147295" cy="1351175"/>
          </a:xfrm>
          <a:prstGeom prst="rect">
            <a:avLst/>
          </a:prstGeom>
        </p:spPr>
      </p:pic>
      <p:pic>
        <p:nvPicPr>
          <p:cNvPr id="13" name="Picture 12" descr="A colorful padlocks connected together&#10;&#10;Description automatically generated">
            <a:extLst>
              <a:ext uri="{FF2B5EF4-FFF2-40B4-BE49-F238E27FC236}">
                <a16:creationId xmlns:a16="http://schemas.microsoft.com/office/drawing/2014/main" id="{443A680B-7667-3497-B6E3-80317BBC535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088644" y="7345100"/>
            <a:ext cx="2726079" cy="2713300"/>
          </a:xfrm>
          <a:prstGeom prst="rect">
            <a:avLst/>
          </a:prstGeom>
        </p:spPr>
      </p:pic>
    </p:spTree>
    <p:extLst>
      <p:ext uri="{BB962C8B-B14F-4D97-AF65-F5344CB8AC3E}">
        <p14:creationId xmlns:p14="http://schemas.microsoft.com/office/powerpoint/2010/main" val="3101040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43E5-D5FE-EA34-109E-7A1C3557524D}"/>
              </a:ext>
            </a:extLst>
          </p:cNvPr>
          <p:cNvSpPr>
            <a:spLocks noGrp="1"/>
          </p:cNvSpPr>
          <p:nvPr>
            <p:ph type="title"/>
          </p:nvPr>
        </p:nvSpPr>
        <p:spPr>
          <a:xfrm>
            <a:off x="875211" y="1207992"/>
            <a:ext cx="6021979" cy="1271686"/>
          </a:xfrm>
        </p:spPr>
        <p:txBody>
          <a:bodyPr/>
          <a:lstStyle/>
          <a:p>
            <a:r>
              <a:rPr lang="en-US" dirty="0"/>
              <a:t>How will we be successful ?</a:t>
            </a:r>
          </a:p>
        </p:txBody>
      </p:sp>
      <p:sp>
        <p:nvSpPr>
          <p:cNvPr id="4" name="Rectangle 3"/>
          <p:cNvSpPr/>
          <p:nvPr/>
        </p:nvSpPr>
        <p:spPr>
          <a:xfrm>
            <a:off x="0" y="7294"/>
            <a:ext cx="7772400" cy="9854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p>
        </p:txBody>
      </p:sp>
      <p:sp>
        <p:nvSpPr>
          <p:cNvPr id="6" name="Rectangle 5"/>
          <p:cNvSpPr/>
          <p:nvPr/>
        </p:nvSpPr>
        <p:spPr>
          <a:xfrm>
            <a:off x="0" y="992777"/>
            <a:ext cx="875211" cy="8239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7" name="Rectangle 6"/>
          <p:cNvSpPr/>
          <p:nvPr/>
        </p:nvSpPr>
        <p:spPr>
          <a:xfrm>
            <a:off x="6897190" y="992777"/>
            <a:ext cx="875212" cy="8239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8" name="TextBox 7"/>
          <p:cNvSpPr txBox="1"/>
          <p:nvPr/>
        </p:nvSpPr>
        <p:spPr>
          <a:xfrm>
            <a:off x="365436" y="53520"/>
            <a:ext cx="2537070" cy="584775"/>
          </a:xfrm>
          <a:prstGeom prst="rect">
            <a:avLst/>
          </a:prstGeom>
          <a:noFill/>
        </p:spPr>
        <p:txBody>
          <a:bodyPr wrap="square" rtlCol="0">
            <a:spAutoFit/>
          </a:bodyPr>
          <a:lstStyle/>
          <a:p>
            <a:r>
              <a:rPr lang="en-US" sz="3200" dirty="0">
                <a:solidFill>
                  <a:schemeClr val="accent4">
                    <a:lumMod val="75000"/>
                  </a:schemeClr>
                </a:solidFill>
                <a:latin typeface="Algerian" panose="04020705040A02060702" pitchFamily="82" charset="0"/>
              </a:rPr>
              <a:t>WE Have….</a:t>
            </a:r>
          </a:p>
        </p:txBody>
      </p:sp>
      <p:sp>
        <p:nvSpPr>
          <p:cNvPr id="9" name="Rectangle 8"/>
          <p:cNvSpPr/>
          <p:nvPr/>
        </p:nvSpPr>
        <p:spPr>
          <a:xfrm>
            <a:off x="0" y="9183450"/>
            <a:ext cx="7772400" cy="849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0" name="TextBox 9"/>
          <p:cNvSpPr txBox="1"/>
          <p:nvPr/>
        </p:nvSpPr>
        <p:spPr>
          <a:xfrm>
            <a:off x="4362995" y="9447713"/>
            <a:ext cx="3526971" cy="584775"/>
          </a:xfrm>
          <a:prstGeom prst="rect">
            <a:avLst/>
          </a:prstGeom>
          <a:noFill/>
        </p:spPr>
        <p:txBody>
          <a:bodyPr wrap="square" rtlCol="0">
            <a:spAutoFit/>
          </a:bodyPr>
          <a:lstStyle/>
          <a:p>
            <a:r>
              <a:rPr lang="en-US" sz="3200" dirty="0">
                <a:solidFill>
                  <a:schemeClr val="accent4">
                    <a:lumMod val="75000"/>
                  </a:schemeClr>
                </a:solidFill>
                <a:latin typeface="Algerian" panose="04020705040A02060702" pitchFamily="82" charset="0"/>
              </a:rPr>
              <a:t>Panther Pride!</a:t>
            </a:r>
          </a:p>
        </p:txBody>
      </p:sp>
    </p:spTree>
    <p:extLst>
      <p:ext uri="{BB962C8B-B14F-4D97-AF65-F5344CB8AC3E}">
        <p14:creationId xmlns:p14="http://schemas.microsoft.com/office/powerpoint/2010/main" val="62866269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C4A6-E7A4-4CF9-AD2F-A3E4A414B294}"/>
              </a:ext>
            </a:extLst>
          </p:cNvPr>
          <p:cNvSpPr>
            <a:spLocks noGrp="1"/>
          </p:cNvSpPr>
          <p:nvPr>
            <p:ph type="ctrTitle"/>
          </p:nvPr>
        </p:nvSpPr>
        <p:spPr>
          <a:xfrm>
            <a:off x="768723" y="115390"/>
            <a:ext cx="6088238" cy="1307533"/>
          </a:xfrm>
          <a:solidFill>
            <a:schemeClr val="tx1"/>
          </a:solidFill>
        </p:spPr>
        <p:txBody>
          <a:bodyPr anchor="ctr">
            <a:normAutofit/>
          </a:bodyPr>
          <a:lstStyle/>
          <a:p>
            <a:r>
              <a:rPr lang="en-US" b="1" dirty="0">
                <a:ln w="10160">
                  <a:solidFill>
                    <a:schemeClr val="accent4"/>
                  </a:solidFill>
                  <a:prstDash val="solid"/>
                </a:ln>
                <a:solidFill>
                  <a:schemeClr val="accent4"/>
                </a:solidFill>
                <a:effectLst>
                  <a:outerShdw blurRad="38100" dist="22860" dir="5400000" algn="tl" rotWithShape="0">
                    <a:srgbClr val="000000">
                      <a:alpha val="30000"/>
                    </a:srgbClr>
                  </a:outerShdw>
                </a:effectLst>
              </a:rPr>
              <a:t>Let’s Be CHAMPS</a:t>
            </a:r>
          </a:p>
        </p:txBody>
      </p:sp>
      <p:sp>
        <p:nvSpPr>
          <p:cNvPr id="4" name="Title 1">
            <a:extLst>
              <a:ext uri="{FF2B5EF4-FFF2-40B4-BE49-F238E27FC236}">
                <a16:creationId xmlns:a16="http://schemas.microsoft.com/office/drawing/2014/main" id="{937B07D6-94CC-414D-AC77-6B80BE6EDEFF}"/>
              </a:ext>
            </a:extLst>
          </p:cNvPr>
          <p:cNvSpPr txBox="1">
            <a:spLocks noChangeAspect="1"/>
          </p:cNvSpPr>
          <p:nvPr/>
        </p:nvSpPr>
        <p:spPr>
          <a:xfrm>
            <a:off x="1879300" y="1408408"/>
            <a:ext cx="4964768" cy="1414589"/>
          </a:xfrm>
          <a:prstGeom prst="rect">
            <a:avLst/>
          </a:prstGeom>
          <a:solidFill>
            <a:schemeClr val="tx1"/>
          </a:solidFill>
        </p:spPr>
        <p:txBody>
          <a:bodyPr vert="horz" lIns="100584" tIns="50292" rIns="100584" bIns="50292" rtlCol="0" anchor="ctr">
            <a:normAutofit fontScale="7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dirty="0">
                <a:ln>
                  <a:solidFill>
                    <a:srgbClr val="FF0000"/>
                  </a:solidFill>
                </a:ln>
                <a:solidFill>
                  <a:srgbClr val="FF0000"/>
                </a:solidFill>
                <a:latin typeface="Calibri Light" panose="020F0302020204030204"/>
              </a:rPr>
              <a:t>Conversation- What is the level of talking allowed?</a:t>
            </a:r>
          </a:p>
        </p:txBody>
      </p:sp>
      <p:sp>
        <p:nvSpPr>
          <p:cNvPr id="5" name="Title 1">
            <a:extLst>
              <a:ext uri="{FF2B5EF4-FFF2-40B4-BE49-F238E27FC236}">
                <a16:creationId xmlns:a16="http://schemas.microsoft.com/office/drawing/2014/main" id="{A04AD988-C08E-473C-AEA9-967C0260A36A}"/>
              </a:ext>
            </a:extLst>
          </p:cNvPr>
          <p:cNvSpPr txBox="1">
            <a:spLocks noChangeAspect="1"/>
          </p:cNvSpPr>
          <p:nvPr/>
        </p:nvSpPr>
        <p:spPr>
          <a:xfrm>
            <a:off x="1808391" y="2904630"/>
            <a:ext cx="5045335" cy="1414589"/>
          </a:xfrm>
          <a:prstGeom prst="rect">
            <a:avLst/>
          </a:prstGeom>
          <a:solidFill>
            <a:schemeClr val="tx1"/>
          </a:solidFill>
        </p:spPr>
        <p:txBody>
          <a:bodyPr vert="horz" lIns="100584" tIns="50292" rIns="100584" bIns="50292" rtlCol="0" anchor="ctr">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Help- How do I get help?</a:t>
            </a:r>
          </a:p>
        </p:txBody>
      </p:sp>
      <p:sp>
        <p:nvSpPr>
          <p:cNvPr id="6" name="Title 1">
            <a:extLst>
              <a:ext uri="{FF2B5EF4-FFF2-40B4-BE49-F238E27FC236}">
                <a16:creationId xmlns:a16="http://schemas.microsoft.com/office/drawing/2014/main" id="{28FBF70F-AE5F-4E02-BE84-087E17DA9AAC}"/>
              </a:ext>
            </a:extLst>
          </p:cNvPr>
          <p:cNvSpPr txBox="1">
            <a:spLocks noChangeAspect="1"/>
          </p:cNvSpPr>
          <p:nvPr/>
        </p:nvSpPr>
        <p:spPr>
          <a:xfrm>
            <a:off x="1859986" y="4412012"/>
            <a:ext cx="4984082" cy="1373358"/>
          </a:xfrm>
          <a:prstGeom prst="rect">
            <a:avLst/>
          </a:prstGeom>
          <a:solidFill>
            <a:schemeClr val="tx1"/>
          </a:solidFill>
        </p:spPr>
        <p:txBody>
          <a:bodyPr vert="horz" lIns="100584" tIns="50292" rIns="100584" bIns="50292" rtlCol="0" anchor="ctr">
            <a:normAutofit fontScale="7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Activity- What are we doing and what can we do?</a:t>
            </a:r>
          </a:p>
        </p:txBody>
      </p:sp>
      <p:sp>
        <p:nvSpPr>
          <p:cNvPr id="7" name="Title 1">
            <a:extLst>
              <a:ext uri="{FF2B5EF4-FFF2-40B4-BE49-F238E27FC236}">
                <a16:creationId xmlns:a16="http://schemas.microsoft.com/office/drawing/2014/main" id="{CBF65C37-7F01-4DE0-B5D1-A4DA06309FFD}"/>
              </a:ext>
            </a:extLst>
          </p:cNvPr>
          <p:cNvSpPr txBox="1">
            <a:spLocks noChangeAspect="1"/>
          </p:cNvSpPr>
          <p:nvPr/>
        </p:nvSpPr>
        <p:spPr>
          <a:xfrm>
            <a:off x="1808391" y="5872183"/>
            <a:ext cx="5035677" cy="1291534"/>
          </a:xfrm>
          <a:prstGeom prst="rect">
            <a:avLst/>
          </a:prstGeom>
          <a:solidFill>
            <a:schemeClr val="tx1"/>
          </a:solidFill>
        </p:spPr>
        <p:txBody>
          <a:bodyPr vert="horz" lIns="100584" tIns="50292" rIns="100584" bIns="50292" rtlCol="0" anchor="ctr">
            <a:normAutofit fontScale="7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Movement- Am I aloud to get up for any reason?</a:t>
            </a:r>
          </a:p>
        </p:txBody>
      </p:sp>
      <p:sp>
        <p:nvSpPr>
          <p:cNvPr id="8" name="Title 1">
            <a:extLst>
              <a:ext uri="{FF2B5EF4-FFF2-40B4-BE49-F238E27FC236}">
                <a16:creationId xmlns:a16="http://schemas.microsoft.com/office/drawing/2014/main" id="{0DCA8BAA-CBDE-4B4D-8A9A-A1C328536C53}"/>
              </a:ext>
            </a:extLst>
          </p:cNvPr>
          <p:cNvSpPr txBox="1">
            <a:spLocks noChangeAspect="1"/>
          </p:cNvSpPr>
          <p:nvPr/>
        </p:nvSpPr>
        <p:spPr>
          <a:xfrm>
            <a:off x="1859986" y="7292161"/>
            <a:ext cx="4984082" cy="1272280"/>
          </a:xfrm>
          <a:prstGeom prst="rect">
            <a:avLst/>
          </a:prstGeom>
          <a:solidFill>
            <a:schemeClr val="tx1"/>
          </a:solidFill>
        </p:spPr>
        <p:txBody>
          <a:bodyPr vert="horz" lIns="100584" tIns="50292" rIns="100584" bIns="50292" rtlCol="0" anchor="ctr">
            <a:normAutofit fontScale="6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Participation-What level of participation is expected from me?</a:t>
            </a:r>
          </a:p>
        </p:txBody>
      </p:sp>
      <p:sp>
        <p:nvSpPr>
          <p:cNvPr id="15" name="Title 1">
            <a:extLst>
              <a:ext uri="{FF2B5EF4-FFF2-40B4-BE49-F238E27FC236}">
                <a16:creationId xmlns:a16="http://schemas.microsoft.com/office/drawing/2014/main" id="{DB6C1F41-B1D1-455B-BE4E-1118C97000A4}"/>
              </a:ext>
            </a:extLst>
          </p:cNvPr>
          <p:cNvSpPr txBox="1">
            <a:spLocks noChangeAspect="1"/>
          </p:cNvSpPr>
          <p:nvPr/>
        </p:nvSpPr>
        <p:spPr>
          <a:xfrm>
            <a:off x="768723" y="1415844"/>
            <a:ext cx="1115431" cy="1421702"/>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0000"/>
                </a:solidFill>
                <a:effectLst>
                  <a:outerShdw blurRad="38100" dist="22860" dir="5400000" algn="tl" rotWithShape="0">
                    <a:srgbClr val="000000">
                      <a:alpha val="30000"/>
                    </a:srgbClr>
                  </a:outerShdw>
                </a:effectLst>
                <a:latin typeface="Calibri Light" panose="020F0302020204030204"/>
              </a:rPr>
              <a:t>C</a:t>
            </a:r>
            <a:endParaRPr lang="en-US" sz="7920" dirty="0">
              <a:solidFill>
                <a:srgbClr val="FF0000"/>
              </a:solidFill>
              <a:latin typeface="Calibri Light" panose="020F0302020204030204"/>
            </a:endParaRPr>
          </a:p>
        </p:txBody>
      </p:sp>
      <p:sp>
        <p:nvSpPr>
          <p:cNvPr id="16" name="Title 1">
            <a:extLst>
              <a:ext uri="{FF2B5EF4-FFF2-40B4-BE49-F238E27FC236}">
                <a16:creationId xmlns:a16="http://schemas.microsoft.com/office/drawing/2014/main" id="{62C247CB-74DD-478E-BE7A-8ECEBA86FD7A}"/>
              </a:ext>
            </a:extLst>
          </p:cNvPr>
          <p:cNvSpPr txBox="1">
            <a:spLocks noChangeAspect="1"/>
          </p:cNvSpPr>
          <p:nvPr/>
        </p:nvSpPr>
        <p:spPr>
          <a:xfrm>
            <a:off x="754211" y="2910021"/>
            <a:ext cx="1054181" cy="1414589"/>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H</a:t>
            </a:r>
            <a:endParaRPr lang="en-US" sz="7920" dirty="0">
              <a:solidFill>
                <a:srgbClr val="ED7D31"/>
              </a:solidFill>
              <a:latin typeface="Calibri Light" panose="020F0302020204030204"/>
            </a:endParaRPr>
          </a:p>
        </p:txBody>
      </p:sp>
      <p:sp>
        <p:nvSpPr>
          <p:cNvPr id="18" name="Title 1">
            <a:extLst>
              <a:ext uri="{FF2B5EF4-FFF2-40B4-BE49-F238E27FC236}">
                <a16:creationId xmlns:a16="http://schemas.microsoft.com/office/drawing/2014/main" id="{9336A21D-D4C2-4AE4-BE1D-360F257EDE1D}"/>
              </a:ext>
            </a:extLst>
          </p:cNvPr>
          <p:cNvSpPr txBox="1">
            <a:spLocks noChangeAspect="1"/>
          </p:cNvSpPr>
          <p:nvPr/>
        </p:nvSpPr>
        <p:spPr>
          <a:xfrm>
            <a:off x="744555" y="4419448"/>
            <a:ext cx="1115431" cy="1373358"/>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A</a:t>
            </a:r>
            <a:endParaRPr lang="en-US" sz="7920" dirty="0">
              <a:solidFill>
                <a:srgbClr val="FFFF00"/>
              </a:solidFill>
              <a:latin typeface="Calibri Light" panose="020F0302020204030204"/>
            </a:endParaRPr>
          </a:p>
        </p:txBody>
      </p:sp>
      <p:sp>
        <p:nvSpPr>
          <p:cNvPr id="20" name="Title 1">
            <a:extLst>
              <a:ext uri="{FF2B5EF4-FFF2-40B4-BE49-F238E27FC236}">
                <a16:creationId xmlns:a16="http://schemas.microsoft.com/office/drawing/2014/main" id="{30E4E217-8FA5-4999-87D3-2937CF44671C}"/>
              </a:ext>
            </a:extLst>
          </p:cNvPr>
          <p:cNvSpPr txBox="1">
            <a:spLocks noChangeAspect="1"/>
          </p:cNvSpPr>
          <p:nvPr/>
        </p:nvSpPr>
        <p:spPr>
          <a:xfrm>
            <a:off x="744555" y="5863655"/>
            <a:ext cx="1071917" cy="1291534"/>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M</a:t>
            </a:r>
          </a:p>
        </p:txBody>
      </p:sp>
      <p:sp>
        <p:nvSpPr>
          <p:cNvPr id="22" name="Title 1">
            <a:extLst>
              <a:ext uri="{FF2B5EF4-FFF2-40B4-BE49-F238E27FC236}">
                <a16:creationId xmlns:a16="http://schemas.microsoft.com/office/drawing/2014/main" id="{58467453-E4C9-438E-8F52-4043E3553A74}"/>
              </a:ext>
            </a:extLst>
          </p:cNvPr>
          <p:cNvSpPr txBox="1">
            <a:spLocks noChangeAspect="1"/>
          </p:cNvSpPr>
          <p:nvPr/>
        </p:nvSpPr>
        <p:spPr>
          <a:xfrm>
            <a:off x="768723" y="7289358"/>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70C0"/>
                </a:solidFill>
                <a:effectLst>
                  <a:outerShdw blurRad="38100" dist="22860" dir="5400000" algn="tl" rotWithShape="0">
                    <a:srgbClr val="000000">
                      <a:alpha val="30000"/>
                    </a:srgbClr>
                  </a:outerShdw>
                </a:effectLst>
                <a:latin typeface="Calibri Light" panose="020F0302020204030204"/>
              </a:rPr>
              <a:t>P</a:t>
            </a:r>
          </a:p>
        </p:txBody>
      </p:sp>
      <p:sp>
        <p:nvSpPr>
          <p:cNvPr id="3" name="Title 1">
            <a:extLst>
              <a:ext uri="{FF2B5EF4-FFF2-40B4-BE49-F238E27FC236}">
                <a16:creationId xmlns:a16="http://schemas.microsoft.com/office/drawing/2014/main" id="{1C6BCD60-5DB4-26A8-77FD-D369AA7FB740}"/>
              </a:ext>
            </a:extLst>
          </p:cNvPr>
          <p:cNvSpPr txBox="1">
            <a:spLocks noChangeAspect="1"/>
          </p:cNvSpPr>
          <p:nvPr/>
        </p:nvSpPr>
        <p:spPr>
          <a:xfrm>
            <a:off x="1859986" y="8635477"/>
            <a:ext cx="4984082" cy="1272280"/>
          </a:xfrm>
          <a:prstGeom prst="rect">
            <a:avLst/>
          </a:prstGeom>
          <a:solidFill>
            <a:schemeClr val="tx1"/>
          </a:solidFill>
        </p:spPr>
        <p:txBody>
          <a:bodyPr vert="horz" lIns="100584" tIns="50292" rIns="100584" bIns="50292" rtlCol="0" anchor="ctr">
            <a:normAutofit fontScale="5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7030A0"/>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Success- If we have clear understanding and practice of the things above, we will have success.</a:t>
            </a:r>
          </a:p>
        </p:txBody>
      </p:sp>
      <p:sp>
        <p:nvSpPr>
          <p:cNvPr id="10" name="Title 1">
            <a:extLst>
              <a:ext uri="{FF2B5EF4-FFF2-40B4-BE49-F238E27FC236}">
                <a16:creationId xmlns:a16="http://schemas.microsoft.com/office/drawing/2014/main" id="{DB85FB31-CE84-9A08-5318-DD1428D191C2}"/>
              </a:ext>
            </a:extLst>
          </p:cNvPr>
          <p:cNvSpPr txBox="1">
            <a:spLocks noChangeAspect="1"/>
          </p:cNvSpPr>
          <p:nvPr/>
        </p:nvSpPr>
        <p:spPr>
          <a:xfrm>
            <a:off x="768723" y="8632675"/>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a:t>
            </a:r>
          </a:p>
        </p:txBody>
      </p:sp>
    </p:spTree>
    <p:extLst>
      <p:ext uri="{BB962C8B-B14F-4D97-AF65-F5344CB8AC3E}">
        <p14:creationId xmlns:p14="http://schemas.microsoft.com/office/powerpoint/2010/main" val="3071385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C4A6-E7A4-4CF9-AD2F-A3E4A414B294}"/>
              </a:ext>
            </a:extLst>
          </p:cNvPr>
          <p:cNvSpPr>
            <a:spLocks noGrp="1"/>
          </p:cNvSpPr>
          <p:nvPr>
            <p:ph type="ctrTitle"/>
          </p:nvPr>
        </p:nvSpPr>
        <p:spPr>
          <a:xfrm>
            <a:off x="768723" y="115390"/>
            <a:ext cx="6088238" cy="1307533"/>
          </a:xfrm>
          <a:solidFill>
            <a:schemeClr val="tx1"/>
          </a:solidFill>
        </p:spPr>
        <p:txBody>
          <a:bodyPr anchor="ctr">
            <a:normAutofit fontScale="90000"/>
          </a:bodyPr>
          <a:lstStyle/>
          <a:p>
            <a:r>
              <a:rPr lang="en-US" b="1" dirty="0">
                <a:ln w="10160">
                  <a:solidFill>
                    <a:schemeClr val="accent4"/>
                  </a:solidFill>
                  <a:prstDash val="solid"/>
                </a:ln>
                <a:solidFill>
                  <a:schemeClr val="accent4"/>
                </a:solidFill>
                <a:effectLst>
                  <a:outerShdw blurRad="38100" dist="22860" dir="5400000" algn="tl" rotWithShape="0">
                    <a:srgbClr val="000000">
                      <a:alpha val="30000"/>
                    </a:srgbClr>
                  </a:outerShdw>
                </a:effectLst>
              </a:rPr>
              <a:t>Direct Teach and Presentations</a:t>
            </a:r>
          </a:p>
        </p:txBody>
      </p:sp>
      <p:sp>
        <p:nvSpPr>
          <p:cNvPr id="4" name="Title 1">
            <a:extLst>
              <a:ext uri="{FF2B5EF4-FFF2-40B4-BE49-F238E27FC236}">
                <a16:creationId xmlns:a16="http://schemas.microsoft.com/office/drawing/2014/main" id="{937B07D6-94CC-414D-AC77-6B80BE6EDEFF}"/>
              </a:ext>
            </a:extLst>
          </p:cNvPr>
          <p:cNvSpPr txBox="1">
            <a:spLocks noChangeAspect="1"/>
          </p:cNvSpPr>
          <p:nvPr/>
        </p:nvSpPr>
        <p:spPr>
          <a:xfrm>
            <a:off x="1682666" y="1408408"/>
            <a:ext cx="5161402" cy="1414589"/>
          </a:xfrm>
          <a:prstGeom prst="rect">
            <a:avLst/>
          </a:prstGeom>
          <a:solidFill>
            <a:schemeClr val="tx1"/>
          </a:solidFill>
        </p:spPr>
        <p:txBody>
          <a:bodyPr vert="horz" lIns="100584" tIns="50292" rIns="100584" bIns="50292" rtlCol="0" anchor="ctr">
            <a:normAutofit fontScale="8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dirty="0">
                <a:ln>
                  <a:solidFill>
                    <a:srgbClr val="FF0000"/>
                  </a:solidFill>
                </a:ln>
                <a:solidFill>
                  <a:srgbClr val="FF0000"/>
                </a:solidFill>
                <a:latin typeface="Calibri Light" panose="020F0302020204030204"/>
              </a:rPr>
              <a:t> Talking or noise at level </a:t>
            </a:r>
            <a:r>
              <a:rPr lang="en-US" sz="4950" dirty="0" err="1">
                <a:ln>
                  <a:solidFill>
                    <a:srgbClr val="FF0000"/>
                  </a:solidFill>
                </a:ln>
                <a:solidFill>
                  <a:srgbClr val="FF0000"/>
                </a:solidFill>
                <a:latin typeface="Calibri Light" panose="020F0302020204030204"/>
              </a:rPr>
              <a:t>i</a:t>
            </a:r>
            <a:r>
              <a:rPr lang="en-US" sz="4950" dirty="0">
                <a:ln>
                  <a:solidFill>
                    <a:srgbClr val="FF0000"/>
                  </a:solidFill>
                </a:ln>
                <a:solidFill>
                  <a:srgbClr val="FF0000"/>
                </a:solidFill>
                <a:latin typeface="Calibri Light" panose="020F0302020204030204"/>
              </a:rPr>
              <a:t> 0 unless called on</a:t>
            </a:r>
          </a:p>
        </p:txBody>
      </p:sp>
      <p:sp>
        <p:nvSpPr>
          <p:cNvPr id="5" name="Title 1">
            <a:extLst>
              <a:ext uri="{FF2B5EF4-FFF2-40B4-BE49-F238E27FC236}">
                <a16:creationId xmlns:a16="http://schemas.microsoft.com/office/drawing/2014/main" id="{A04AD988-C08E-473C-AEA9-967C0260A36A}"/>
              </a:ext>
            </a:extLst>
          </p:cNvPr>
          <p:cNvSpPr txBox="1">
            <a:spLocks noChangeAspect="1"/>
          </p:cNvSpPr>
          <p:nvPr/>
        </p:nvSpPr>
        <p:spPr>
          <a:xfrm>
            <a:off x="1702004" y="2904630"/>
            <a:ext cx="5151722" cy="1414589"/>
          </a:xfrm>
          <a:prstGeom prst="rect">
            <a:avLst/>
          </a:prstGeom>
          <a:solidFill>
            <a:schemeClr val="tx1"/>
          </a:solidFill>
        </p:spPr>
        <p:txBody>
          <a:bodyPr vert="horz" lIns="100584" tIns="50292" rIns="100584" bIns="50292" rtlCol="0" anchor="ctr">
            <a:normAutofit fontScale="7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Raise your hand and wait to be called on if you to comment or ask questions</a:t>
            </a:r>
          </a:p>
        </p:txBody>
      </p:sp>
      <p:sp>
        <p:nvSpPr>
          <p:cNvPr id="6" name="Title 1">
            <a:extLst>
              <a:ext uri="{FF2B5EF4-FFF2-40B4-BE49-F238E27FC236}">
                <a16:creationId xmlns:a16="http://schemas.microsoft.com/office/drawing/2014/main" id="{28FBF70F-AE5F-4E02-BE84-087E17DA9AAC}"/>
              </a:ext>
            </a:extLst>
          </p:cNvPr>
          <p:cNvSpPr txBox="1">
            <a:spLocks noChangeAspect="1"/>
          </p:cNvSpPr>
          <p:nvPr/>
        </p:nvSpPr>
        <p:spPr>
          <a:xfrm>
            <a:off x="1776166" y="4427570"/>
            <a:ext cx="5151722" cy="1373358"/>
          </a:xfrm>
          <a:prstGeom prst="rect">
            <a:avLst/>
          </a:prstGeom>
          <a:solidFill>
            <a:schemeClr val="tx1"/>
          </a:solidFill>
        </p:spPr>
        <p:txBody>
          <a:bodyPr vert="horz" lIns="100584" tIns="50292" rIns="100584" bIns="50292" rtlCol="0" anchor="ctr">
            <a:normAutofit fontScale="8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Taking notes, Listening, Answering questions</a:t>
            </a:r>
          </a:p>
        </p:txBody>
      </p:sp>
      <p:sp>
        <p:nvSpPr>
          <p:cNvPr id="7" name="Title 1">
            <a:extLst>
              <a:ext uri="{FF2B5EF4-FFF2-40B4-BE49-F238E27FC236}">
                <a16:creationId xmlns:a16="http://schemas.microsoft.com/office/drawing/2014/main" id="{CBF65C37-7F01-4DE0-B5D1-A4DA06309FFD}"/>
              </a:ext>
            </a:extLst>
          </p:cNvPr>
          <p:cNvSpPr txBox="1">
            <a:spLocks noChangeAspect="1"/>
          </p:cNvSpPr>
          <p:nvPr/>
        </p:nvSpPr>
        <p:spPr>
          <a:xfrm>
            <a:off x="1808391" y="5872183"/>
            <a:ext cx="5035677" cy="1291534"/>
          </a:xfrm>
          <a:prstGeom prst="rect">
            <a:avLst/>
          </a:prstGeom>
          <a:solidFill>
            <a:schemeClr val="tx1"/>
          </a:solidFill>
        </p:spPr>
        <p:txBody>
          <a:bodyPr vert="horz" lIns="100584" tIns="50292" rIns="100584" bIns="50292" rtlCol="0" anchor="ctr">
            <a:normAutofit fontScale="6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Everyone is to stay in their assigned seat or area for duration of the lesson. CC </a:t>
            </a:r>
          </a:p>
        </p:txBody>
      </p:sp>
      <p:sp>
        <p:nvSpPr>
          <p:cNvPr id="8" name="Title 1">
            <a:extLst>
              <a:ext uri="{FF2B5EF4-FFF2-40B4-BE49-F238E27FC236}">
                <a16:creationId xmlns:a16="http://schemas.microsoft.com/office/drawing/2014/main" id="{0DCA8BAA-CBDE-4B4D-8A9A-A1C328536C53}"/>
              </a:ext>
            </a:extLst>
          </p:cNvPr>
          <p:cNvSpPr txBox="1">
            <a:spLocks noChangeAspect="1"/>
          </p:cNvSpPr>
          <p:nvPr/>
        </p:nvSpPr>
        <p:spPr>
          <a:xfrm>
            <a:off x="1859986" y="7292161"/>
            <a:ext cx="4984082" cy="1272280"/>
          </a:xfrm>
          <a:prstGeom prst="rect">
            <a:avLst/>
          </a:prstGeom>
          <a:solidFill>
            <a:schemeClr val="tx1"/>
          </a:solidFill>
        </p:spPr>
        <p:txBody>
          <a:bodyPr vert="horz" lIns="100584" tIns="50292" rIns="100584" bIns="50292" rtlCol="0" anchor="ctr">
            <a:normAutofit fontScale="3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Head up and eyes on the speaker</a:t>
            </a:r>
          </a:p>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Open to correct page or has correct items ready</a:t>
            </a:r>
          </a:p>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follow along</a:t>
            </a:r>
          </a:p>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ask relevant questions, and make relevant comments</a:t>
            </a:r>
          </a:p>
        </p:txBody>
      </p:sp>
      <p:sp>
        <p:nvSpPr>
          <p:cNvPr id="15" name="Title 1">
            <a:extLst>
              <a:ext uri="{FF2B5EF4-FFF2-40B4-BE49-F238E27FC236}">
                <a16:creationId xmlns:a16="http://schemas.microsoft.com/office/drawing/2014/main" id="{DB6C1F41-B1D1-455B-BE4E-1118C97000A4}"/>
              </a:ext>
            </a:extLst>
          </p:cNvPr>
          <p:cNvSpPr txBox="1">
            <a:spLocks noChangeAspect="1"/>
          </p:cNvSpPr>
          <p:nvPr/>
        </p:nvSpPr>
        <p:spPr>
          <a:xfrm>
            <a:off x="768723" y="1415844"/>
            <a:ext cx="1115431" cy="1421702"/>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0000"/>
                </a:solidFill>
                <a:effectLst>
                  <a:outerShdw blurRad="38100" dist="22860" dir="5400000" algn="tl" rotWithShape="0">
                    <a:srgbClr val="000000">
                      <a:alpha val="30000"/>
                    </a:srgbClr>
                  </a:outerShdw>
                </a:effectLst>
                <a:latin typeface="Calibri Light" panose="020F0302020204030204"/>
              </a:rPr>
              <a:t>C</a:t>
            </a:r>
            <a:endParaRPr lang="en-US" sz="7920" dirty="0">
              <a:solidFill>
                <a:srgbClr val="FF0000"/>
              </a:solidFill>
              <a:latin typeface="Calibri Light" panose="020F0302020204030204"/>
            </a:endParaRPr>
          </a:p>
        </p:txBody>
      </p:sp>
      <p:sp>
        <p:nvSpPr>
          <p:cNvPr id="16" name="Title 1">
            <a:extLst>
              <a:ext uri="{FF2B5EF4-FFF2-40B4-BE49-F238E27FC236}">
                <a16:creationId xmlns:a16="http://schemas.microsoft.com/office/drawing/2014/main" id="{62C247CB-74DD-478E-BE7A-8ECEBA86FD7A}"/>
              </a:ext>
            </a:extLst>
          </p:cNvPr>
          <p:cNvSpPr txBox="1">
            <a:spLocks noChangeAspect="1"/>
          </p:cNvSpPr>
          <p:nvPr/>
        </p:nvSpPr>
        <p:spPr>
          <a:xfrm>
            <a:off x="754211" y="2910021"/>
            <a:ext cx="1054181" cy="1414589"/>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H</a:t>
            </a:r>
            <a:endParaRPr lang="en-US" sz="7920" dirty="0">
              <a:solidFill>
                <a:srgbClr val="ED7D31"/>
              </a:solidFill>
              <a:latin typeface="Calibri Light" panose="020F0302020204030204"/>
            </a:endParaRPr>
          </a:p>
        </p:txBody>
      </p:sp>
      <p:sp>
        <p:nvSpPr>
          <p:cNvPr id="18" name="Title 1">
            <a:extLst>
              <a:ext uri="{FF2B5EF4-FFF2-40B4-BE49-F238E27FC236}">
                <a16:creationId xmlns:a16="http://schemas.microsoft.com/office/drawing/2014/main" id="{9336A21D-D4C2-4AE4-BE1D-360F257EDE1D}"/>
              </a:ext>
            </a:extLst>
          </p:cNvPr>
          <p:cNvSpPr txBox="1">
            <a:spLocks noChangeAspect="1"/>
          </p:cNvSpPr>
          <p:nvPr/>
        </p:nvSpPr>
        <p:spPr>
          <a:xfrm>
            <a:off x="744555" y="4419448"/>
            <a:ext cx="1115431" cy="1373358"/>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A</a:t>
            </a:r>
            <a:endParaRPr lang="en-US" sz="7920" dirty="0">
              <a:solidFill>
                <a:srgbClr val="FFFF00"/>
              </a:solidFill>
              <a:latin typeface="Calibri Light" panose="020F0302020204030204"/>
            </a:endParaRPr>
          </a:p>
        </p:txBody>
      </p:sp>
      <p:sp>
        <p:nvSpPr>
          <p:cNvPr id="20" name="Title 1">
            <a:extLst>
              <a:ext uri="{FF2B5EF4-FFF2-40B4-BE49-F238E27FC236}">
                <a16:creationId xmlns:a16="http://schemas.microsoft.com/office/drawing/2014/main" id="{30E4E217-8FA5-4999-87D3-2937CF44671C}"/>
              </a:ext>
            </a:extLst>
          </p:cNvPr>
          <p:cNvSpPr txBox="1">
            <a:spLocks noChangeAspect="1"/>
          </p:cNvSpPr>
          <p:nvPr/>
        </p:nvSpPr>
        <p:spPr>
          <a:xfrm>
            <a:off x="744555" y="5863655"/>
            <a:ext cx="1071917" cy="1291534"/>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M</a:t>
            </a:r>
          </a:p>
        </p:txBody>
      </p:sp>
      <p:sp>
        <p:nvSpPr>
          <p:cNvPr id="22" name="Title 1">
            <a:extLst>
              <a:ext uri="{FF2B5EF4-FFF2-40B4-BE49-F238E27FC236}">
                <a16:creationId xmlns:a16="http://schemas.microsoft.com/office/drawing/2014/main" id="{58467453-E4C9-438E-8F52-4043E3553A74}"/>
              </a:ext>
            </a:extLst>
          </p:cNvPr>
          <p:cNvSpPr txBox="1">
            <a:spLocks noChangeAspect="1"/>
          </p:cNvSpPr>
          <p:nvPr/>
        </p:nvSpPr>
        <p:spPr>
          <a:xfrm>
            <a:off x="768723" y="7289358"/>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70C0"/>
                </a:solidFill>
                <a:effectLst>
                  <a:outerShdw blurRad="38100" dist="22860" dir="5400000" algn="tl" rotWithShape="0">
                    <a:srgbClr val="000000">
                      <a:alpha val="30000"/>
                    </a:srgbClr>
                  </a:outerShdw>
                </a:effectLst>
                <a:latin typeface="Calibri Light" panose="020F0302020204030204"/>
              </a:rPr>
              <a:t>P</a:t>
            </a:r>
          </a:p>
        </p:txBody>
      </p:sp>
      <p:sp>
        <p:nvSpPr>
          <p:cNvPr id="3" name="Title 1">
            <a:extLst>
              <a:ext uri="{FF2B5EF4-FFF2-40B4-BE49-F238E27FC236}">
                <a16:creationId xmlns:a16="http://schemas.microsoft.com/office/drawing/2014/main" id="{1C6BCD60-5DB4-26A8-77FD-D369AA7FB740}"/>
              </a:ext>
            </a:extLst>
          </p:cNvPr>
          <p:cNvSpPr txBox="1">
            <a:spLocks noChangeAspect="1"/>
          </p:cNvSpPr>
          <p:nvPr/>
        </p:nvSpPr>
        <p:spPr>
          <a:xfrm>
            <a:off x="1859986" y="8635477"/>
            <a:ext cx="4984082"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7030A0"/>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Success</a:t>
            </a:r>
          </a:p>
        </p:txBody>
      </p:sp>
      <p:sp>
        <p:nvSpPr>
          <p:cNvPr id="10" name="Title 1">
            <a:extLst>
              <a:ext uri="{FF2B5EF4-FFF2-40B4-BE49-F238E27FC236}">
                <a16:creationId xmlns:a16="http://schemas.microsoft.com/office/drawing/2014/main" id="{DB85FB31-CE84-9A08-5318-DD1428D191C2}"/>
              </a:ext>
            </a:extLst>
          </p:cNvPr>
          <p:cNvSpPr txBox="1">
            <a:spLocks noChangeAspect="1"/>
          </p:cNvSpPr>
          <p:nvPr/>
        </p:nvSpPr>
        <p:spPr>
          <a:xfrm>
            <a:off x="768723" y="8632675"/>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a:t>
            </a:r>
          </a:p>
        </p:txBody>
      </p:sp>
    </p:spTree>
    <p:extLst>
      <p:ext uri="{BB962C8B-B14F-4D97-AF65-F5344CB8AC3E}">
        <p14:creationId xmlns:p14="http://schemas.microsoft.com/office/powerpoint/2010/main" val="3542247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C4A6-E7A4-4CF9-AD2F-A3E4A414B294}"/>
              </a:ext>
            </a:extLst>
          </p:cNvPr>
          <p:cNvSpPr>
            <a:spLocks noGrp="1"/>
          </p:cNvSpPr>
          <p:nvPr>
            <p:ph type="ctrTitle"/>
          </p:nvPr>
        </p:nvSpPr>
        <p:spPr>
          <a:xfrm>
            <a:off x="768723" y="115390"/>
            <a:ext cx="6088238" cy="1307533"/>
          </a:xfrm>
          <a:solidFill>
            <a:schemeClr val="tx1"/>
          </a:solidFill>
        </p:spPr>
        <p:txBody>
          <a:bodyPr anchor="ctr">
            <a:normAutofit/>
          </a:bodyPr>
          <a:lstStyle/>
          <a:p>
            <a:r>
              <a:rPr lang="en-US" b="1" dirty="0">
                <a:ln w="10160">
                  <a:solidFill>
                    <a:schemeClr val="accent4"/>
                  </a:solidFill>
                  <a:prstDash val="solid"/>
                </a:ln>
                <a:solidFill>
                  <a:schemeClr val="accent4"/>
                </a:solidFill>
                <a:effectLst>
                  <a:outerShdw blurRad="38100" dist="22860" dir="5400000" algn="tl" rotWithShape="0">
                    <a:srgbClr val="000000">
                      <a:alpha val="30000"/>
                    </a:srgbClr>
                  </a:outerShdw>
                </a:effectLst>
              </a:rPr>
              <a:t>Group Work</a:t>
            </a:r>
          </a:p>
        </p:txBody>
      </p:sp>
      <p:sp>
        <p:nvSpPr>
          <p:cNvPr id="4" name="Title 1">
            <a:extLst>
              <a:ext uri="{FF2B5EF4-FFF2-40B4-BE49-F238E27FC236}">
                <a16:creationId xmlns:a16="http://schemas.microsoft.com/office/drawing/2014/main" id="{937B07D6-94CC-414D-AC77-6B80BE6EDEFF}"/>
              </a:ext>
            </a:extLst>
          </p:cNvPr>
          <p:cNvSpPr txBox="1">
            <a:spLocks noChangeAspect="1"/>
          </p:cNvSpPr>
          <p:nvPr/>
        </p:nvSpPr>
        <p:spPr>
          <a:xfrm>
            <a:off x="1859986" y="1408408"/>
            <a:ext cx="4984082" cy="1414589"/>
          </a:xfrm>
          <a:prstGeom prst="rect">
            <a:avLst/>
          </a:prstGeom>
          <a:solidFill>
            <a:schemeClr val="tx1"/>
          </a:solidFill>
        </p:spPr>
        <p:txBody>
          <a:bodyPr vert="horz" lIns="100584" tIns="50292" rIns="100584" bIns="50292" rtlCol="0" anchor="ctr">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dirty="0">
                <a:ln>
                  <a:solidFill>
                    <a:srgbClr val="FF0000"/>
                  </a:solidFill>
                </a:ln>
                <a:solidFill>
                  <a:srgbClr val="FF0000"/>
                </a:solidFill>
                <a:latin typeface="Calibri Light" panose="020F0302020204030204"/>
              </a:rPr>
              <a:t>Talking and noise at level 2.</a:t>
            </a:r>
          </a:p>
        </p:txBody>
      </p:sp>
      <p:sp>
        <p:nvSpPr>
          <p:cNvPr id="5" name="Title 1">
            <a:extLst>
              <a:ext uri="{FF2B5EF4-FFF2-40B4-BE49-F238E27FC236}">
                <a16:creationId xmlns:a16="http://schemas.microsoft.com/office/drawing/2014/main" id="{A04AD988-C08E-473C-AEA9-967C0260A36A}"/>
              </a:ext>
            </a:extLst>
          </p:cNvPr>
          <p:cNvSpPr txBox="1">
            <a:spLocks noChangeAspect="1"/>
          </p:cNvSpPr>
          <p:nvPr/>
        </p:nvSpPr>
        <p:spPr>
          <a:xfrm>
            <a:off x="1879299" y="2904630"/>
            <a:ext cx="4974427" cy="1414589"/>
          </a:xfrm>
          <a:prstGeom prst="rect">
            <a:avLst/>
          </a:prstGeom>
          <a:solidFill>
            <a:schemeClr val="tx1"/>
          </a:solidFill>
        </p:spPr>
        <p:txBody>
          <a:bodyPr vert="horz" lIns="100584" tIns="50292" rIns="100584" bIns="50292" rtlCol="0" anchor="ctr">
            <a:normAutofit fontScale="7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Raise your hand </a:t>
            </a:r>
          </a:p>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Approach the teacher</a:t>
            </a:r>
          </a:p>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Call the teacher </a:t>
            </a:r>
          </a:p>
        </p:txBody>
      </p:sp>
      <p:sp>
        <p:nvSpPr>
          <p:cNvPr id="6" name="Title 1">
            <a:extLst>
              <a:ext uri="{FF2B5EF4-FFF2-40B4-BE49-F238E27FC236}">
                <a16:creationId xmlns:a16="http://schemas.microsoft.com/office/drawing/2014/main" id="{28FBF70F-AE5F-4E02-BE84-087E17DA9AAC}"/>
              </a:ext>
            </a:extLst>
          </p:cNvPr>
          <p:cNvSpPr txBox="1">
            <a:spLocks noChangeAspect="1"/>
          </p:cNvSpPr>
          <p:nvPr/>
        </p:nvSpPr>
        <p:spPr>
          <a:xfrm>
            <a:off x="1816472" y="4412012"/>
            <a:ext cx="5027596" cy="1373358"/>
          </a:xfrm>
          <a:prstGeom prst="rect">
            <a:avLst/>
          </a:prstGeom>
          <a:solidFill>
            <a:schemeClr val="tx1"/>
          </a:solidFill>
        </p:spPr>
        <p:txBody>
          <a:bodyPr vert="horz" lIns="100584" tIns="50292" rIns="100584" bIns="50292" rtlCol="0" anchor="ctr">
            <a:normAutofit fontScale="7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Work with your group</a:t>
            </a:r>
          </a:p>
          <a:p>
            <a:pPr algn="l" defTabSz="754380"/>
            <a:r>
              <a:rPr lang="en-US" sz="495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 Attend to your assigned task(s)</a:t>
            </a:r>
          </a:p>
        </p:txBody>
      </p:sp>
      <p:sp>
        <p:nvSpPr>
          <p:cNvPr id="7" name="Title 1">
            <a:extLst>
              <a:ext uri="{FF2B5EF4-FFF2-40B4-BE49-F238E27FC236}">
                <a16:creationId xmlns:a16="http://schemas.microsoft.com/office/drawing/2014/main" id="{CBF65C37-7F01-4DE0-B5D1-A4DA06309FFD}"/>
              </a:ext>
            </a:extLst>
          </p:cNvPr>
          <p:cNvSpPr txBox="1">
            <a:spLocks noChangeAspect="1"/>
          </p:cNvSpPr>
          <p:nvPr/>
        </p:nvSpPr>
        <p:spPr>
          <a:xfrm>
            <a:off x="1808391" y="5872183"/>
            <a:ext cx="5035677" cy="1291534"/>
          </a:xfrm>
          <a:prstGeom prst="rect">
            <a:avLst/>
          </a:prstGeom>
          <a:solidFill>
            <a:schemeClr val="tx1"/>
          </a:solidFill>
        </p:spPr>
        <p:txBody>
          <a:bodyPr vert="horz" lIns="100584" tIns="50292" rIns="100584" bIns="50292" rtlCol="0" anchor="ctr">
            <a:normAutofit fontScale="4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Gathering materials</a:t>
            </a:r>
          </a:p>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Restroom or water needs </a:t>
            </a:r>
          </a:p>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That which is need for the task</a:t>
            </a:r>
          </a:p>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Approach teacher</a:t>
            </a:r>
          </a:p>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CC</a:t>
            </a:r>
          </a:p>
        </p:txBody>
      </p:sp>
      <p:sp>
        <p:nvSpPr>
          <p:cNvPr id="8" name="Title 1">
            <a:extLst>
              <a:ext uri="{FF2B5EF4-FFF2-40B4-BE49-F238E27FC236}">
                <a16:creationId xmlns:a16="http://schemas.microsoft.com/office/drawing/2014/main" id="{0DCA8BAA-CBDE-4B4D-8A9A-A1C328536C53}"/>
              </a:ext>
            </a:extLst>
          </p:cNvPr>
          <p:cNvSpPr txBox="1">
            <a:spLocks noChangeAspect="1"/>
          </p:cNvSpPr>
          <p:nvPr/>
        </p:nvSpPr>
        <p:spPr>
          <a:xfrm>
            <a:off x="1859986" y="7292161"/>
            <a:ext cx="4984082" cy="1272280"/>
          </a:xfrm>
          <a:prstGeom prst="rect">
            <a:avLst/>
          </a:prstGeom>
          <a:solidFill>
            <a:schemeClr val="tx1"/>
          </a:solidFill>
        </p:spPr>
        <p:txBody>
          <a:bodyPr vert="horz" lIns="100584" tIns="50292" rIns="100584" bIns="50292" rtlCol="0" anchor="ctr">
            <a:normAutofit fontScale="5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Completed or earnestly attempted the work</a:t>
            </a:r>
          </a:p>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Interact with your group members positively by helping with the task</a:t>
            </a:r>
          </a:p>
        </p:txBody>
      </p:sp>
      <p:sp>
        <p:nvSpPr>
          <p:cNvPr id="15" name="Title 1">
            <a:extLst>
              <a:ext uri="{FF2B5EF4-FFF2-40B4-BE49-F238E27FC236}">
                <a16:creationId xmlns:a16="http://schemas.microsoft.com/office/drawing/2014/main" id="{DB6C1F41-B1D1-455B-BE4E-1118C97000A4}"/>
              </a:ext>
            </a:extLst>
          </p:cNvPr>
          <p:cNvSpPr txBox="1">
            <a:spLocks noChangeAspect="1"/>
          </p:cNvSpPr>
          <p:nvPr/>
        </p:nvSpPr>
        <p:spPr>
          <a:xfrm>
            <a:off x="768723" y="1415844"/>
            <a:ext cx="1115431" cy="1421702"/>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0000"/>
                </a:solidFill>
                <a:effectLst>
                  <a:outerShdw blurRad="38100" dist="22860" dir="5400000" algn="tl" rotWithShape="0">
                    <a:srgbClr val="000000">
                      <a:alpha val="30000"/>
                    </a:srgbClr>
                  </a:outerShdw>
                </a:effectLst>
                <a:latin typeface="Calibri Light" panose="020F0302020204030204"/>
              </a:rPr>
              <a:t>C</a:t>
            </a:r>
            <a:endParaRPr lang="en-US" sz="7920" dirty="0">
              <a:solidFill>
                <a:srgbClr val="FF0000"/>
              </a:solidFill>
              <a:latin typeface="Calibri Light" panose="020F0302020204030204"/>
            </a:endParaRPr>
          </a:p>
        </p:txBody>
      </p:sp>
      <p:sp>
        <p:nvSpPr>
          <p:cNvPr id="16" name="Title 1">
            <a:extLst>
              <a:ext uri="{FF2B5EF4-FFF2-40B4-BE49-F238E27FC236}">
                <a16:creationId xmlns:a16="http://schemas.microsoft.com/office/drawing/2014/main" id="{62C247CB-74DD-478E-BE7A-8ECEBA86FD7A}"/>
              </a:ext>
            </a:extLst>
          </p:cNvPr>
          <p:cNvSpPr txBox="1">
            <a:spLocks noChangeAspect="1"/>
          </p:cNvSpPr>
          <p:nvPr/>
        </p:nvSpPr>
        <p:spPr>
          <a:xfrm>
            <a:off x="754210" y="2910021"/>
            <a:ext cx="1125090" cy="1414589"/>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H</a:t>
            </a:r>
            <a:endParaRPr lang="en-US" sz="7920" dirty="0">
              <a:solidFill>
                <a:srgbClr val="ED7D31"/>
              </a:solidFill>
              <a:latin typeface="Calibri Light" panose="020F0302020204030204"/>
            </a:endParaRPr>
          </a:p>
        </p:txBody>
      </p:sp>
      <p:sp>
        <p:nvSpPr>
          <p:cNvPr id="18" name="Title 1">
            <a:extLst>
              <a:ext uri="{FF2B5EF4-FFF2-40B4-BE49-F238E27FC236}">
                <a16:creationId xmlns:a16="http://schemas.microsoft.com/office/drawing/2014/main" id="{9336A21D-D4C2-4AE4-BE1D-360F257EDE1D}"/>
              </a:ext>
            </a:extLst>
          </p:cNvPr>
          <p:cNvSpPr txBox="1">
            <a:spLocks noChangeAspect="1"/>
          </p:cNvSpPr>
          <p:nvPr/>
        </p:nvSpPr>
        <p:spPr>
          <a:xfrm>
            <a:off x="744555" y="4419448"/>
            <a:ext cx="1115431" cy="1373358"/>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A</a:t>
            </a:r>
            <a:endParaRPr lang="en-US" sz="7920" dirty="0">
              <a:solidFill>
                <a:srgbClr val="FFFF00"/>
              </a:solidFill>
              <a:latin typeface="Calibri Light" panose="020F0302020204030204"/>
            </a:endParaRPr>
          </a:p>
        </p:txBody>
      </p:sp>
      <p:sp>
        <p:nvSpPr>
          <p:cNvPr id="20" name="Title 1">
            <a:extLst>
              <a:ext uri="{FF2B5EF4-FFF2-40B4-BE49-F238E27FC236}">
                <a16:creationId xmlns:a16="http://schemas.microsoft.com/office/drawing/2014/main" id="{30E4E217-8FA5-4999-87D3-2937CF44671C}"/>
              </a:ext>
            </a:extLst>
          </p:cNvPr>
          <p:cNvSpPr txBox="1">
            <a:spLocks noChangeAspect="1"/>
          </p:cNvSpPr>
          <p:nvPr/>
        </p:nvSpPr>
        <p:spPr>
          <a:xfrm>
            <a:off x="744555" y="5863655"/>
            <a:ext cx="1071917" cy="1291534"/>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M</a:t>
            </a:r>
          </a:p>
        </p:txBody>
      </p:sp>
      <p:sp>
        <p:nvSpPr>
          <p:cNvPr id="22" name="Title 1">
            <a:extLst>
              <a:ext uri="{FF2B5EF4-FFF2-40B4-BE49-F238E27FC236}">
                <a16:creationId xmlns:a16="http://schemas.microsoft.com/office/drawing/2014/main" id="{58467453-E4C9-438E-8F52-4043E3553A74}"/>
              </a:ext>
            </a:extLst>
          </p:cNvPr>
          <p:cNvSpPr txBox="1">
            <a:spLocks noChangeAspect="1"/>
          </p:cNvSpPr>
          <p:nvPr/>
        </p:nvSpPr>
        <p:spPr>
          <a:xfrm>
            <a:off x="768723" y="7289358"/>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70C0"/>
                </a:solidFill>
                <a:effectLst>
                  <a:outerShdw blurRad="38100" dist="22860" dir="5400000" algn="tl" rotWithShape="0">
                    <a:srgbClr val="000000">
                      <a:alpha val="30000"/>
                    </a:srgbClr>
                  </a:outerShdw>
                </a:effectLst>
                <a:latin typeface="Calibri Light" panose="020F0302020204030204"/>
              </a:rPr>
              <a:t>P</a:t>
            </a:r>
          </a:p>
        </p:txBody>
      </p:sp>
      <p:sp>
        <p:nvSpPr>
          <p:cNvPr id="3" name="Title 1">
            <a:extLst>
              <a:ext uri="{FF2B5EF4-FFF2-40B4-BE49-F238E27FC236}">
                <a16:creationId xmlns:a16="http://schemas.microsoft.com/office/drawing/2014/main" id="{1C6BCD60-5DB4-26A8-77FD-D369AA7FB740}"/>
              </a:ext>
            </a:extLst>
          </p:cNvPr>
          <p:cNvSpPr txBox="1">
            <a:spLocks noChangeAspect="1"/>
          </p:cNvSpPr>
          <p:nvPr/>
        </p:nvSpPr>
        <p:spPr>
          <a:xfrm>
            <a:off x="1859986" y="8635477"/>
            <a:ext cx="4984082"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7030A0"/>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Success</a:t>
            </a:r>
          </a:p>
        </p:txBody>
      </p:sp>
      <p:sp>
        <p:nvSpPr>
          <p:cNvPr id="10" name="Title 1">
            <a:extLst>
              <a:ext uri="{FF2B5EF4-FFF2-40B4-BE49-F238E27FC236}">
                <a16:creationId xmlns:a16="http://schemas.microsoft.com/office/drawing/2014/main" id="{DB85FB31-CE84-9A08-5318-DD1428D191C2}"/>
              </a:ext>
            </a:extLst>
          </p:cNvPr>
          <p:cNvSpPr txBox="1">
            <a:spLocks noChangeAspect="1"/>
          </p:cNvSpPr>
          <p:nvPr/>
        </p:nvSpPr>
        <p:spPr>
          <a:xfrm>
            <a:off x="768723" y="8632675"/>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a:t>
            </a:r>
          </a:p>
        </p:txBody>
      </p:sp>
    </p:spTree>
    <p:extLst>
      <p:ext uri="{BB962C8B-B14F-4D97-AF65-F5344CB8AC3E}">
        <p14:creationId xmlns:p14="http://schemas.microsoft.com/office/powerpoint/2010/main" val="317744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C4A6-E7A4-4CF9-AD2F-A3E4A414B294}"/>
              </a:ext>
            </a:extLst>
          </p:cNvPr>
          <p:cNvSpPr>
            <a:spLocks noGrp="1"/>
          </p:cNvSpPr>
          <p:nvPr>
            <p:ph type="ctrTitle"/>
          </p:nvPr>
        </p:nvSpPr>
        <p:spPr>
          <a:xfrm>
            <a:off x="768723" y="115390"/>
            <a:ext cx="6088238" cy="1307533"/>
          </a:xfrm>
          <a:solidFill>
            <a:schemeClr val="tx1"/>
          </a:solidFill>
        </p:spPr>
        <p:txBody>
          <a:bodyPr anchor="ctr">
            <a:normAutofit/>
          </a:bodyPr>
          <a:lstStyle/>
          <a:p>
            <a:r>
              <a:rPr lang="en-US" b="1" dirty="0">
                <a:ln w="10160">
                  <a:solidFill>
                    <a:schemeClr val="accent4"/>
                  </a:solidFill>
                  <a:prstDash val="solid"/>
                </a:ln>
                <a:solidFill>
                  <a:schemeClr val="accent4"/>
                </a:solidFill>
                <a:effectLst>
                  <a:outerShdw blurRad="38100" dist="22860" dir="5400000" algn="tl" rotWithShape="0">
                    <a:srgbClr val="000000">
                      <a:alpha val="30000"/>
                    </a:srgbClr>
                  </a:outerShdw>
                </a:effectLst>
              </a:rPr>
              <a:t>Individual Work</a:t>
            </a:r>
          </a:p>
        </p:txBody>
      </p:sp>
      <p:sp>
        <p:nvSpPr>
          <p:cNvPr id="4" name="Title 1">
            <a:extLst>
              <a:ext uri="{FF2B5EF4-FFF2-40B4-BE49-F238E27FC236}">
                <a16:creationId xmlns:a16="http://schemas.microsoft.com/office/drawing/2014/main" id="{937B07D6-94CC-414D-AC77-6B80BE6EDEFF}"/>
              </a:ext>
            </a:extLst>
          </p:cNvPr>
          <p:cNvSpPr txBox="1">
            <a:spLocks noChangeAspect="1"/>
          </p:cNvSpPr>
          <p:nvPr/>
        </p:nvSpPr>
        <p:spPr>
          <a:xfrm>
            <a:off x="1859986" y="1408408"/>
            <a:ext cx="4984082" cy="1414589"/>
          </a:xfrm>
          <a:prstGeom prst="rect">
            <a:avLst/>
          </a:prstGeom>
          <a:solidFill>
            <a:schemeClr val="tx1"/>
          </a:solidFill>
        </p:spPr>
        <p:txBody>
          <a:bodyPr vert="horz" lIns="100584" tIns="50292" rIns="100584" bIns="50292" rtlCol="0" anchor="ctr">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dirty="0">
                <a:ln>
                  <a:solidFill>
                    <a:srgbClr val="FF0000"/>
                  </a:solidFill>
                </a:ln>
                <a:solidFill>
                  <a:srgbClr val="FF0000"/>
                </a:solidFill>
                <a:latin typeface="Calibri Light" panose="020F0302020204030204"/>
              </a:rPr>
              <a:t>Talking or noise  at level 0</a:t>
            </a:r>
          </a:p>
        </p:txBody>
      </p:sp>
      <p:sp>
        <p:nvSpPr>
          <p:cNvPr id="5" name="Title 1">
            <a:extLst>
              <a:ext uri="{FF2B5EF4-FFF2-40B4-BE49-F238E27FC236}">
                <a16:creationId xmlns:a16="http://schemas.microsoft.com/office/drawing/2014/main" id="{A04AD988-C08E-473C-AEA9-967C0260A36A}"/>
              </a:ext>
            </a:extLst>
          </p:cNvPr>
          <p:cNvSpPr txBox="1">
            <a:spLocks noChangeAspect="1"/>
          </p:cNvSpPr>
          <p:nvPr/>
        </p:nvSpPr>
        <p:spPr>
          <a:xfrm>
            <a:off x="1702004" y="2904630"/>
            <a:ext cx="5151722" cy="1414589"/>
          </a:xfrm>
          <a:prstGeom prst="rect">
            <a:avLst/>
          </a:prstGeom>
          <a:solidFill>
            <a:schemeClr val="tx1"/>
          </a:solidFill>
        </p:spPr>
        <p:txBody>
          <a:bodyPr vert="horz" lIns="100584" tIns="50292" rIns="100584" bIns="50292" rtlCol="0" anchor="ctr">
            <a:normAutofit fontScale="7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Raise your hand </a:t>
            </a:r>
          </a:p>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Call the teacher </a:t>
            </a:r>
          </a:p>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Approach the teacher</a:t>
            </a:r>
          </a:p>
        </p:txBody>
      </p:sp>
      <p:sp>
        <p:nvSpPr>
          <p:cNvPr id="6" name="Title 1">
            <a:extLst>
              <a:ext uri="{FF2B5EF4-FFF2-40B4-BE49-F238E27FC236}">
                <a16:creationId xmlns:a16="http://schemas.microsoft.com/office/drawing/2014/main" id="{28FBF70F-AE5F-4E02-BE84-087E17DA9AAC}"/>
              </a:ext>
            </a:extLst>
          </p:cNvPr>
          <p:cNvSpPr txBox="1">
            <a:spLocks noChangeAspect="1"/>
          </p:cNvSpPr>
          <p:nvPr/>
        </p:nvSpPr>
        <p:spPr>
          <a:xfrm>
            <a:off x="1798735" y="4412012"/>
            <a:ext cx="5045333" cy="1373358"/>
          </a:xfrm>
          <a:prstGeom prst="rect">
            <a:avLst/>
          </a:prstGeom>
          <a:solidFill>
            <a:schemeClr val="tx1"/>
          </a:solidFill>
        </p:spPr>
        <p:txBody>
          <a:bodyPr vert="horz" lIns="100584" tIns="50292" rIns="100584" bIns="50292" rtlCol="0" anchor="ctr">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Working in assigned area</a:t>
            </a:r>
          </a:p>
        </p:txBody>
      </p:sp>
      <p:sp>
        <p:nvSpPr>
          <p:cNvPr id="7" name="Title 1">
            <a:extLst>
              <a:ext uri="{FF2B5EF4-FFF2-40B4-BE49-F238E27FC236}">
                <a16:creationId xmlns:a16="http://schemas.microsoft.com/office/drawing/2014/main" id="{CBF65C37-7F01-4DE0-B5D1-A4DA06309FFD}"/>
              </a:ext>
            </a:extLst>
          </p:cNvPr>
          <p:cNvSpPr txBox="1">
            <a:spLocks noChangeAspect="1"/>
          </p:cNvSpPr>
          <p:nvPr/>
        </p:nvSpPr>
        <p:spPr>
          <a:xfrm>
            <a:off x="1808391" y="5872183"/>
            <a:ext cx="5035677" cy="1291534"/>
          </a:xfrm>
          <a:prstGeom prst="rect">
            <a:avLst/>
          </a:prstGeom>
          <a:solidFill>
            <a:schemeClr val="tx1"/>
          </a:solidFill>
        </p:spPr>
        <p:txBody>
          <a:bodyPr vert="horz" lIns="100584" tIns="50292" rIns="100584" bIns="50292" rtlCol="0" anchor="ctr">
            <a:normAutofit fontScale="6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Restroom or water  </a:t>
            </a:r>
          </a:p>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Approach Teacher</a:t>
            </a:r>
          </a:p>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CC</a:t>
            </a:r>
          </a:p>
        </p:txBody>
      </p:sp>
      <p:sp>
        <p:nvSpPr>
          <p:cNvPr id="8" name="Title 1">
            <a:extLst>
              <a:ext uri="{FF2B5EF4-FFF2-40B4-BE49-F238E27FC236}">
                <a16:creationId xmlns:a16="http://schemas.microsoft.com/office/drawing/2014/main" id="{0DCA8BAA-CBDE-4B4D-8A9A-A1C328536C53}"/>
              </a:ext>
            </a:extLst>
          </p:cNvPr>
          <p:cNvSpPr txBox="1">
            <a:spLocks noChangeAspect="1"/>
          </p:cNvSpPr>
          <p:nvPr/>
        </p:nvSpPr>
        <p:spPr>
          <a:xfrm>
            <a:off x="1859986" y="7292161"/>
            <a:ext cx="4984082" cy="1272280"/>
          </a:xfrm>
          <a:prstGeom prst="rect">
            <a:avLst/>
          </a:prstGeom>
          <a:solidFill>
            <a:schemeClr val="tx1"/>
          </a:solidFill>
        </p:spPr>
        <p:txBody>
          <a:bodyPr vert="horz" lIns="100584" tIns="50292" rIns="100584" bIns="50292" rtlCol="0" anchor="ctr">
            <a:normAutofit fontScale="5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Reading</a:t>
            </a:r>
          </a:p>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Writing</a:t>
            </a:r>
          </a:p>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Annotating</a:t>
            </a:r>
          </a:p>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Questioning</a:t>
            </a:r>
          </a:p>
        </p:txBody>
      </p:sp>
      <p:sp>
        <p:nvSpPr>
          <p:cNvPr id="15" name="Title 1">
            <a:extLst>
              <a:ext uri="{FF2B5EF4-FFF2-40B4-BE49-F238E27FC236}">
                <a16:creationId xmlns:a16="http://schemas.microsoft.com/office/drawing/2014/main" id="{DB6C1F41-B1D1-455B-BE4E-1118C97000A4}"/>
              </a:ext>
            </a:extLst>
          </p:cNvPr>
          <p:cNvSpPr txBox="1">
            <a:spLocks noChangeAspect="1"/>
          </p:cNvSpPr>
          <p:nvPr/>
        </p:nvSpPr>
        <p:spPr>
          <a:xfrm>
            <a:off x="768723" y="1415844"/>
            <a:ext cx="1110578" cy="1421702"/>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0000"/>
                </a:solidFill>
                <a:effectLst>
                  <a:outerShdw blurRad="38100" dist="22860" dir="5400000" algn="tl" rotWithShape="0">
                    <a:srgbClr val="000000">
                      <a:alpha val="30000"/>
                    </a:srgbClr>
                  </a:outerShdw>
                </a:effectLst>
                <a:latin typeface="Calibri Light" panose="020F0302020204030204"/>
              </a:rPr>
              <a:t>C</a:t>
            </a:r>
            <a:endParaRPr lang="en-US" sz="7920" dirty="0">
              <a:solidFill>
                <a:srgbClr val="FF0000"/>
              </a:solidFill>
              <a:latin typeface="Calibri Light" panose="020F0302020204030204"/>
            </a:endParaRPr>
          </a:p>
        </p:txBody>
      </p:sp>
      <p:sp>
        <p:nvSpPr>
          <p:cNvPr id="16" name="Title 1">
            <a:extLst>
              <a:ext uri="{FF2B5EF4-FFF2-40B4-BE49-F238E27FC236}">
                <a16:creationId xmlns:a16="http://schemas.microsoft.com/office/drawing/2014/main" id="{62C247CB-74DD-478E-BE7A-8ECEBA86FD7A}"/>
              </a:ext>
            </a:extLst>
          </p:cNvPr>
          <p:cNvSpPr txBox="1">
            <a:spLocks noChangeAspect="1"/>
          </p:cNvSpPr>
          <p:nvPr/>
        </p:nvSpPr>
        <p:spPr>
          <a:xfrm>
            <a:off x="754211" y="2910021"/>
            <a:ext cx="1054181" cy="1414589"/>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H</a:t>
            </a:r>
            <a:endParaRPr lang="en-US" sz="7920" dirty="0">
              <a:solidFill>
                <a:srgbClr val="ED7D31"/>
              </a:solidFill>
              <a:latin typeface="Calibri Light" panose="020F0302020204030204"/>
            </a:endParaRPr>
          </a:p>
        </p:txBody>
      </p:sp>
      <p:sp>
        <p:nvSpPr>
          <p:cNvPr id="18" name="Title 1">
            <a:extLst>
              <a:ext uri="{FF2B5EF4-FFF2-40B4-BE49-F238E27FC236}">
                <a16:creationId xmlns:a16="http://schemas.microsoft.com/office/drawing/2014/main" id="{9336A21D-D4C2-4AE4-BE1D-360F257EDE1D}"/>
              </a:ext>
            </a:extLst>
          </p:cNvPr>
          <p:cNvSpPr txBox="1">
            <a:spLocks noChangeAspect="1"/>
          </p:cNvSpPr>
          <p:nvPr/>
        </p:nvSpPr>
        <p:spPr>
          <a:xfrm>
            <a:off x="744555" y="4419448"/>
            <a:ext cx="1054181" cy="1373358"/>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A</a:t>
            </a:r>
            <a:endParaRPr lang="en-US" sz="7920" dirty="0">
              <a:solidFill>
                <a:srgbClr val="FFFF00"/>
              </a:solidFill>
              <a:latin typeface="Calibri Light" panose="020F0302020204030204"/>
            </a:endParaRPr>
          </a:p>
        </p:txBody>
      </p:sp>
      <p:sp>
        <p:nvSpPr>
          <p:cNvPr id="20" name="Title 1">
            <a:extLst>
              <a:ext uri="{FF2B5EF4-FFF2-40B4-BE49-F238E27FC236}">
                <a16:creationId xmlns:a16="http://schemas.microsoft.com/office/drawing/2014/main" id="{30E4E217-8FA5-4999-87D3-2937CF44671C}"/>
              </a:ext>
            </a:extLst>
          </p:cNvPr>
          <p:cNvSpPr txBox="1">
            <a:spLocks noChangeAspect="1"/>
          </p:cNvSpPr>
          <p:nvPr/>
        </p:nvSpPr>
        <p:spPr>
          <a:xfrm>
            <a:off x="744555" y="5863655"/>
            <a:ext cx="1071917" cy="1291534"/>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M</a:t>
            </a:r>
          </a:p>
        </p:txBody>
      </p:sp>
      <p:sp>
        <p:nvSpPr>
          <p:cNvPr id="22" name="Title 1">
            <a:extLst>
              <a:ext uri="{FF2B5EF4-FFF2-40B4-BE49-F238E27FC236}">
                <a16:creationId xmlns:a16="http://schemas.microsoft.com/office/drawing/2014/main" id="{58467453-E4C9-438E-8F52-4043E3553A74}"/>
              </a:ext>
            </a:extLst>
          </p:cNvPr>
          <p:cNvSpPr txBox="1">
            <a:spLocks noChangeAspect="1"/>
          </p:cNvSpPr>
          <p:nvPr/>
        </p:nvSpPr>
        <p:spPr>
          <a:xfrm>
            <a:off x="768723" y="7289358"/>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70C0"/>
                </a:solidFill>
                <a:effectLst>
                  <a:outerShdw blurRad="38100" dist="22860" dir="5400000" algn="tl" rotWithShape="0">
                    <a:srgbClr val="000000">
                      <a:alpha val="30000"/>
                    </a:srgbClr>
                  </a:outerShdw>
                </a:effectLst>
                <a:latin typeface="Calibri Light" panose="020F0302020204030204"/>
              </a:rPr>
              <a:t>P</a:t>
            </a:r>
          </a:p>
        </p:txBody>
      </p:sp>
      <p:sp>
        <p:nvSpPr>
          <p:cNvPr id="3" name="Title 1">
            <a:extLst>
              <a:ext uri="{FF2B5EF4-FFF2-40B4-BE49-F238E27FC236}">
                <a16:creationId xmlns:a16="http://schemas.microsoft.com/office/drawing/2014/main" id="{1C6BCD60-5DB4-26A8-77FD-D369AA7FB740}"/>
              </a:ext>
            </a:extLst>
          </p:cNvPr>
          <p:cNvSpPr txBox="1">
            <a:spLocks noChangeAspect="1"/>
          </p:cNvSpPr>
          <p:nvPr/>
        </p:nvSpPr>
        <p:spPr>
          <a:xfrm>
            <a:off x="1859986" y="8635477"/>
            <a:ext cx="4984082"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7030A0"/>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Success</a:t>
            </a:r>
          </a:p>
        </p:txBody>
      </p:sp>
      <p:sp>
        <p:nvSpPr>
          <p:cNvPr id="10" name="Title 1">
            <a:extLst>
              <a:ext uri="{FF2B5EF4-FFF2-40B4-BE49-F238E27FC236}">
                <a16:creationId xmlns:a16="http://schemas.microsoft.com/office/drawing/2014/main" id="{DB85FB31-CE84-9A08-5318-DD1428D191C2}"/>
              </a:ext>
            </a:extLst>
          </p:cNvPr>
          <p:cNvSpPr txBox="1">
            <a:spLocks noChangeAspect="1"/>
          </p:cNvSpPr>
          <p:nvPr/>
        </p:nvSpPr>
        <p:spPr>
          <a:xfrm>
            <a:off x="768723" y="8632675"/>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a:t>
            </a:r>
          </a:p>
        </p:txBody>
      </p:sp>
    </p:spTree>
    <p:extLst>
      <p:ext uri="{BB962C8B-B14F-4D97-AF65-F5344CB8AC3E}">
        <p14:creationId xmlns:p14="http://schemas.microsoft.com/office/powerpoint/2010/main" val="58468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C4A6-E7A4-4CF9-AD2F-A3E4A414B294}"/>
              </a:ext>
            </a:extLst>
          </p:cNvPr>
          <p:cNvSpPr>
            <a:spLocks noGrp="1"/>
          </p:cNvSpPr>
          <p:nvPr>
            <p:ph type="ctrTitle"/>
          </p:nvPr>
        </p:nvSpPr>
        <p:spPr>
          <a:xfrm>
            <a:off x="768723" y="115390"/>
            <a:ext cx="6088238" cy="1307533"/>
          </a:xfrm>
          <a:solidFill>
            <a:schemeClr val="tx1"/>
          </a:solidFill>
        </p:spPr>
        <p:txBody>
          <a:bodyPr anchor="ctr">
            <a:normAutofit fontScale="90000"/>
          </a:bodyPr>
          <a:lstStyle/>
          <a:p>
            <a:r>
              <a:rPr lang="en-US" b="1" dirty="0">
                <a:ln w="10160">
                  <a:solidFill>
                    <a:schemeClr val="accent4"/>
                  </a:solidFill>
                  <a:prstDash val="solid"/>
                </a:ln>
                <a:solidFill>
                  <a:schemeClr val="accent4"/>
                </a:solidFill>
                <a:effectLst>
                  <a:outerShdw blurRad="38100" dist="22860" dir="5400000" algn="tl" rotWithShape="0">
                    <a:srgbClr val="000000">
                      <a:alpha val="30000"/>
                    </a:srgbClr>
                  </a:outerShdw>
                </a:effectLst>
              </a:rPr>
              <a:t>Assessment and Quiz Time</a:t>
            </a:r>
          </a:p>
        </p:txBody>
      </p:sp>
      <p:sp>
        <p:nvSpPr>
          <p:cNvPr id="4" name="Title 1">
            <a:extLst>
              <a:ext uri="{FF2B5EF4-FFF2-40B4-BE49-F238E27FC236}">
                <a16:creationId xmlns:a16="http://schemas.microsoft.com/office/drawing/2014/main" id="{937B07D6-94CC-414D-AC77-6B80BE6EDEFF}"/>
              </a:ext>
            </a:extLst>
          </p:cNvPr>
          <p:cNvSpPr txBox="1">
            <a:spLocks noChangeAspect="1"/>
          </p:cNvSpPr>
          <p:nvPr/>
        </p:nvSpPr>
        <p:spPr>
          <a:xfrm>
            <a:off x="1879300" y="1408408"/>
            <a:ext cx="4964768" cy="1414589"/>
          </a:xfrm>
          <a:prstGeom prst="rect">
            <a:avLst/>
          </a:prstGeom>
          <a:solidFill>
            <a:schemeClr val="tx1"/>
          </a:solidFill>
        </p:spPr>
        <p:txBody>
          <a:bodyPr vert="horz" lIns="100584" tIns="50292" rIns="100584" bIns="50292" rtlCol="0" anchor="ctr">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dirty="0">
                <a:ln>
                  <a:solidFill>
                    <a:srgbClr val="FF0000"/>
                  </a:solidFill>
                </a:ln>
                <a:solidFill>
                  <a:srgbClr val="FF0000"/>
                </a:solidFill>
                <a:latin typeface="Calibri Light" panose="020F0302020204030204"/>
              </a:rPr>
              <a:t>Talking and Noise at Level 0</a:t>
            </a:r>
          </a:p>
        </p:txBody>
      </p:sp>
      <p:sp>
        <p:nvSpPr>
          <p:cNvPr id="5" name="Title 1">
            <a:extLst>
              <a:ext uri="{FF2B5EF4-FFF2-40B4-BE49-F238E27FC236}">
                <a16:creationId xmlns:a16="http://schemas.microsoft.com/office/drawing/2014/main" id="{A04AD988-C08E-473C-AEA9-967C0260A36A}"/>
              </a:ext>
            </a:extLst>
          </p:cNvPr>
          <p:cNvSpPr txBox="1">
            <a:spLocks noChangeAspect="1"/>
          </p:cNvSpPr>
          <p:nvPr/>
        </p:nvSpPr>
        <p:spPr>
          <a:xfrm>
            <a:off x="1702004" y="2904630"/>
            <a:ext cx="5151722" cy="1414589"/>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Raise your hand</a:t>
            </a:r>
          </a:p>
        </p:txBody>
      </p:sp>
      <p:sp>
        <p:nvSpPr>
          <p:cNvPr id="6" name="Title 1">
            <a:extLst>
              <a:ext uri="{FF2B5EF4-FFF2-40B4-BE49-F238E27FC236}">
                <a16:creationId xmlns:a16="http://schemas.microsoft.com/office/drawing/2014/main" id="{28FBF70F-AE5F-4E02-BE84-087E17DA9AAC}"/>
              </a:ext>
            </a:extLst>
          </p:cNvPr>
          <p:cNvSpPr txBox="1">
            <a:spLocks noChangeAspect="1"/>
          </p:cNvSpPr>
          <p:nvPr/>
        </p:nvSpPr>
        <p:spPr>
          <a:xfrm>
            <a:off x="1808391" y="4428943"/>
            <a:ext cx="5045335" cy="1373358"/>
          </a:xfrm>
          <a:prstGeom prst="rect">
            <a:avLst/>
          </a:prstGeom>
          <a:solidFill>
            <a:schemeClr val="tx1"/>
          </a:solidFill>
        </p:spPr>
        <p:txBody>
          <a:bodyPr vert="horz" lIns="100584" tIns="50292" rIns="100584" bIns="50292" rtlCol="0" anchor="ctr">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Attend to the assigned work</a:t>
            </a:r>
          </a:p>
        </p:txBody>
      </p:sp>
      <p:sp>
        <p:nvSpPr>
          <p:cNvPr id="7" name="Title 1">
            <a:extLst>
              <a:ext uri="{FF2B5EF4-FFF2-40B4-BE49-F238E27FC236}">
                <a16:creationId xmlns:a16="http://schemas.microsoft.com/office/drawing/2014/main" id="{CBF65C37-7F01-4DE0-B5D1-A4DA06309FFD}"/>
              </a:ext>
            </a:extLst>
          </p:cNvPr>
          <p:cNvSpPr txBox="1">
            <a:spLocks noChangeAspect="1"/>
          </p:cNvSpPr>
          <p:nvPr/>
        </p:nvSpPr>
        <p:spPr>
          <a:xfrm>
            <a:off x="1808391" y="5872183"/>
            <a:ext cx="5035677" cy="1291534"/>
          </a:xfrm>
          <a:prstGeom prst="rect">
            <a:avLst/>
          </a:prstGeom>
          <a:solidFill>
            <a:schemeClr val="tx1"/>
          </a:solidFill>
        </p:spPr>
        <p:txBody>
          <a:bodyPr vert="horz" lIns="100584" tIns="50292" rIns="100584" bIns="50292" rtlCol="0" anchor="ctr">
            <a:normAutofit fontScale="90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Restroom or Water</a:t>
            </a:r>
          </a:p>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CC</a:t>
            </a:r>
          </a:p>
        </p:txBody>
      </p:sp>
      <p:sp>
        <p:nvSpPr>
          <p:cNvPr id="8" name="Title 1">
            <a:extLst>
              <a:ext uri="{FF2B5EF4-FFF2-40B4-BE49-F238E27FC236}">
                <a16:creationId xmlns:a16="http://schemas.microsoft.com/office/drawing/2014/main" id="{0DCA8BAA-CBDE-4B4D-8A9A-A1C328536C53}"/>
              </a:ext>
            </a:extLst>
          </p:cNvPr>
          <p:cNvSpPr txBox="1">
            <a:spLocks noChangeAspect="1"/>
          </p:cNvSpPr>
          <p:nvPr/>
        </p:nvSpPr>
        <p:spPr>
          <a:xfrm>
            <a:off x="1859986" y="7292161"/>
            <a:ext cx="4984082" cy="1272280"/>
          </a:xfrm>
          <a:prstGeom prst="rect">
            <a:avLst/>
          </a:prstGeom>
          <a:solidFill>
            <a:schemeClr val="tx1"/>
          </a:solidFill>
        </p:spPr>
        <p:txBody>
          <a:bodyPr vert="horz" lIns="100584" tIns="50292" rIns="100584" bIns="50292" rtlCol="0" anchor="ctr">
            <a:normAutofit fontScale="90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Reading</a:t>
            </a:r>
          </a:p>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Writing</a:t>
            </a:r>
          </a:p>
        </p:txBody>
      </p:sp>
      <p:sp>
        <p:nvSpPr>
          <p:cNvPr id="15" name="Title 1">
            <a:extLst>
              <a:ext uri="{FF2B5EF4-FFF2-40B4-BE49-F238E27FC236}">
                <a16:creationId xmlns:a16="http://schemas.microsoft.com/office/drawing/2014/main" id="{DB6C1F41-B1D1-455B-BE4E-1118C97000A4}"/>
              </a:ext>
            </a:extLst>
          </p:cNvPr>
          <p:cNvSpPr txBox="1">
            <a:spLocks noChangeAspect="1"/>
          </p:cNvSpPr>
          <p:nvPr/>
        </p:nvSpPr>
        <p:spPr>
          <a:xfrm>
            <a:off x="768723" y="1415844"/>
            <a:ext cx="1115431" cy="1421702"/>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0000"/>
                </a:solidFill>
                <a:effectLst>
                  <a:outerShdw blurRad="38100" dist="22860" dir="5400000" algn="tl" rotWithShape="0">
                    <a:srgbClr val="000000">
                      <a:alpha val="30000"/>
                    </a:srgbClr>
                  </a:outerShdw>
                </a:effectLst>
                <a:latin typeface="Calibri Light" panose="020F0302020204030204"/>
              </a:rPr>
              <a:t>C</a:t>
            </a:r>
            <a:endParaRPr lang="en-US" sz="7920" dirty="0">
              <a:solidFill>
                <a:srgbClr val="FF0000"/>
              </a:solidFill>
              <a:latin typeface="Calibri Light" panose="020F0302020204030204"/>
            </a:endParaRPr>
          </a:p>
        </p:txBody>
      </p:sp>
      <p:sp>
        <p:nvSpPr>
          <p:cNvPr id="16" name="Title 1">
            <a:extLst>
              <a:ext uri="{FF2B5EF4-FFF2-40B4-BE49-F238E27FC236}">
                <a16:creationId xmlns:a16="http://schemas.microsoft.com/office/drawing/2014/main" id="{62C247CB-74DD-478E-BE7A-8ECEBA86FD7A}"/>
              </a:ext>
            </a:extLst>
          </p:cNvPr>
          <p:cNvSpPr txBox="1">
            <a:spLocks noChangeAspect="1"/>
          </p:cNvSpPr>
          <p:nvPr/>
        </p:nvSpPr>
        <p:spPr>
          <a:xfrm>
            <a:off x="754211" y="2910021"/>
            <a:ext cx="1054181" cy="1414589"/>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H</a:t>
            </a:r>
            <a:endParaRPr lang="en-US" sz="7920" dirty="0">
              <a:solidFill>
                <a:srgbClr val="ED7D31"/>
              </a:solidFill>
              <a:latin typeface="Calibri Light" panose="020F0302020204030204"/>
            </a:endParaRPr>
          </a:p>
        </p:txBody>
      </p:sp>
      <p:sp>
        <p:nvSpPr>
          <p:cNvPr id="18" name="Title 1">
            <a:extLst>
              <a:ext uri="{FF2B5EF4-FFF2-40B4-BE49-F238E27FC236}">
                <a16:creationId xmlns:a16="http://schemas.microsoft.com/office/drawing/2014/main" id="{9336A21D-D4C2-4AE4-BE1D-360F257EDE1D}"/>
              </a:ext>
            </a:extLst>
          </p:cNvPr>
          <p:cNvSpPr txBox="1">
            <a:spLocks noChangeAspect="1"/>
          </p:cNvSpPr>
          <p:nvPr/>
        </p:nvSpPr>
        <p:spPr>
          <a:xfrm>
            <a:off x="744555" y="4419448"/>
            <a:ext cx="1115431" cy="1373358"/>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A</a:t>
            </a:r>
            <a:endParaRPr lang="en-US" sz="7920" dirty="0">
              <a:solidFill>
                <a:srgbClr val="FFFF00"/>
              </a:solidFill>
              <a:latin typeface="Calibri Light" panose="020F0302020204030204"/>
            </a:endParaRPr>
          </a:p>
        </p:txBody>
      </p:sp>
      <p:sp>
        <p:nvSpPr>
          <p:cNvPr id="20" name="Title 1">
            <a:extLst>
              <a:ext uri="{FF2B5EF4-FFF2-40B4-BE49-F238E27FC236}">
                <a16:creationId xmlns:a16="http://schemas.microsoft.com/office/drawing/2014/main" id="{30E4E217-8FA5-4999-87D3-2937CF44671C}"/>
              </a:ext>
            </a:extLst>
          </p:cNvPr>
          <p:cNvSpPr txBox="1">
            <a:spLocks noChangeAspect="1"/>
          </p:cNvSpPr>
          <p:nvPr/>
        </p:nvSpPr>
        <p:spPr>
          <a:xfrm>
            <a:off x="744555" y="5863655"/>
            <a:ext cx="1071917" cy="1291534"/>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M</a:t>
            </a:r>
          </a:p>
        </p:txBody>
      </p:sp>
      <p:sp>
        <p:nvSpPr>
          <p:cNvPr id="22" name="Title 1">
            <a:extLst>
              <a:ext uri="{FF2B5EF4-FFF2-40B4-BE49-F238E27FC236}">
                <a16:creationId xmlns:a16="http://schemas.microsoft.com/office/drawing/2014/main" id="{58467453-E4C9-438E-8F52-4043E3553A74}"/>
              </a:ext>
            </a:extLst>
          </p:cNvPr>
          <p:cNvSpPr txBox="1">
            <a:spLocks noChangeAspect="1"/>
          </p:cNvSpPr>
          <p:nvPr/>
        </p:nvSpPr>
        <p:spPr>
          <a:xfrm>
            <a:off x="768723" y="7289358"/>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70C0"/>
                </a:solidFill>
                <a:effectLst>
                  <a:outerShdw blurRad="38100" dist="22860" dir="5400000" algn="tl" rotWithShape="0">
                    <a:srgbClr val="000000">
                      <a:alpha val="30000"/>
                    </a:srgbClr>
                  </a:outerShdw>
                </a:effectLst>
                <a:latin typeface="Calibri Light" panose="020F0302020204030204"/>
              </a:rPr>
              <a:t>P</a:t>
            </a:r>
          </a:p>
        </p:txBody>
      </p:sp>
      <p:sp>
        <p:nvSpPr>
          <p:cNvPr id="3" name="Title 1">
            <a:extLst>
              <a:ext uri="{FF2B5EF4-FFF2-40B4-BE49-F238E27FC236}">
                <a16:creationId xmlns:a16="http://schemas.microsoft.com/office/drawing/2014/main" id="{1C6BCD60-5DB4-26A8-77FD-D369AA7FB740}"/>
              </a:ext>
            </a:extLst>
          </p:cNvPr>
          <p:cNvSpPr txBox="1">
            <a:spLocks noChangeAspect="1"/>
          </p:cNvSpPr>
          <p:nvPr/>
        </p:nvSpPr>
        <p:spPr>
          <a:xfrm>
            <a:off x="1859986" y="8635477"/>
            <a:ext cx="4984082"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7030A0"/>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Success</a:t>
            </a:r>
          </a:p>
        </p:txBody>
      </p:sp>
      <p:sp>
        <p:nvSpPr>
          <p:cNvPr id="10" name="Title 1">
            <a:extLst>
              <a:ext uri="{FF2B5EF4-FFF2-40B4-BE49-F238E27FC236}">
                <a16:creationId xmlns:a16="http://schemas.microsoft.com/office/drawing/2014/main" id="{DB85FB31-CE84-9A08-5318-DD1428D191C2}"/>
              </a:ext>
            </a:extLst>
          </p:cNvPr>
          <p:cNvSpPr txBox="1">
            <a:spLocks noChangeAspect="1"/>
          </p:cNvSpPr>
          <p:nvPr/>
        </p:nvSpPr>
        <p:spPr>
          <a:xfrm>
            <a:off x="768723" y="8632675"/>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a:t>
            </a:r>
          </a:p>
        </p:txBody>
      </p:sp>
    </p:spTree>
    <p:extLst>
      <p:ext uri="{BB962C8B-B14F-4D97-AF65-F5344CB8AC3E}">
        <p14:creationId xmlns:p14="http://schemas.microsoft.com/office/powerpoint/2010/main" val="1762501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C4A6-E7A4-4CF9-AD2F-A3E4A414B294}"/>
              </a:ext>
            </a:extLst>
          </p:cNvPr>
          <p:cNvSpPr>
            <a:spLocks noGrp="1"/>
          </p:cNvSpPr>
          <p:nvPr>
            <p:ph type="ctrTitle"/>
          </p:nvPr>
        </p:nvSpPr>
        <p:spPr>
          <a:xfrm>
            <a:off x="768723" y="115390"/>
            <a:ext cx="6088238" cy="1307533"/>
          </a:xfrm>
          <a:solidFill>
            <a:schemeClr val="tx1"/>
          </a:solidFill>
        </p:spPr>
        <p:txBody>
          <a:bodyPr anchor="ctr">
            <a:normAutofit/>
          </a:bodyPr>
          <a:lstStyle/>
          <a:p>
            <a:r>
              <a:rPr lang="en-US" b="1" dirty="0">
                <a:ln w="10160">
                  <a:solidFill>
                    <a:schemeClr val="accent4"/>
                  </a:solidFill>
                  <a:prstDash val="solid"/>
                </a:ln>
                <a:solidFill>
                  <a:schemeClr val="accent4"/>
                </a:solidFill>
                <a:effectLst>
                  <a:outerShdw blurRad="38100" dist="22860" dir="5400000" algn="tl" rotWithShape="0">
                    <a:srgbClr val="000000">
                      <a:alpha val="30000"/>
                    </a:srgbClr>
                  </a:outerShdw>
                </a:effectLst>
              </a:rPr>
              <a:t>Entering Class</a:t>
            </a:r>
          </a:p>
        </p:txBody>
      </p:sp>
      <p:sp>
        <p:nvSpPr>
          <p:cNvPr id="4" name="Title 1">
            <a:extLst>
              <a:ext uri="{FF2B5EF4-FFF2-40B4-BE49-F238E27FC236}">
                <a16:creationId xmlns:a16="http://schemas.microsoft.com/office/drawing/2014/main" id="{937B07D6-94CC-414D-AC77-6B80BE6EDEFF}"/>
              </a:ext>
            </a:extLst>
          </p:cNvPr>
          <p:cNvSpPr txBox="1">
            <a:spLocks noChangeAspect="1"/>
          </p:cNvSpPr>
          <p:nvPr/>
        </p:nvSpPr>
        <p:spPr>
          <a:xfrm>
            <a:off x="1859986" y="1408408"/>
            <a:ext cx="4984082" cy="1414589"/>
          </a:xfrm>
          <a:prstGeom prst="rect">
            <a:avLst/>
          </a:prstGeom>
          <a:solidFill>
            <a:schemeClr val="tx1"/>
          </a:solidFill>
        </p:spPr>
        <p:txBody>
          <a:bodyPr vert="horz" lIns="100584" tIns="50292" rIns="100584" bIns="50292" rtlCol="0" anchor="ctr">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dirty="0">
                <a:ln>
                  <a:solidFill>
                    <a:srgbClr val="FF0000"/>
                  </a:solidFill>
                </a:ln>
                <a:solidFill>
                  <a:srgbClr val="FF0000"/>
                </a:solidFill>
                <a:latin typeface="Calibri Light" panose="020F0302020204030204"/>
              </a:rPr>
              <a:t>   Talking and noise at level 2</a:t>
            </a:r>
          </a:p>
        </p:txBody>
      </p:sp>
      <p:sp>
        <p:nvSpPr>
          <p:cNvPr id="5" name="Title 1">
            <a:extLst>
              <a:ext uri="{FF2B5EF4-FFF2-40B4-BE49-F238E27FC236}">
                <a16:creationId xmlns:a16="http://schemas.microsoft.com/office/drawing/2014/main" id="{A04AD988-C08E-473C-AEA9-967C0260A36A}"/>
              </a:ext>
            </a:extLst>
          </p:cNvPr>
          <p:cNvSpPr txBox="1">
            <a:spLocks noChangeAspect="1"/>
          </p:cNvSpPr>
          <p:nvPr/>
        </p:nvSpPr>
        <p:spPr>
          <a:xfrm>
            <a:off x="1702004" y="2904630"/>
            <a:ext cx="5151722" cy="1414589"/>
          </a:xfrm>
          <a:prstGeom prst="rect">
            <a:avLst/>
          </a:prstGeom>
          <a:solidFill>
            <a:schemeClr val="tx1"/>
          </a:solidFill>
        </p:spPr>
        <p:txBody>
          <a:bodyPr vert="horz" lIns="100584" tIns="50292" rIns="100584" bIns="50292" rtlCol="0" anchor="ctr">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Approach or call the teacher</a:t>
            </a:r>
          </a:p>
        </p:txBody>
      </p:sp>
      <p:sp>
        <p:nvSpPr>
          <p:cNvPr id="6" name="Title 1">
            <a:extLst>
              <a:ext uri="{FF2B5EF4-FFF2-40B4-BE49-F238E27FC236}">
                <a16:creationId xmlns:a16="http://schemas.microsoft.com/office/drawing/2014/main" id="{28FBF70F-AE5F-4E02-BE84-087E17DA9AAC}"/>
              </a:ext>
            </a:extLst>
          </p:cNvPr>
          <p:cNvSpPr txBox="1">
            <a:spLocks noChangeAspect="1"/>
          </p:cNvSpPr>
          <p:nvPr/>
        </p:nvSpPr>
        <p:spPr>
          <a:xfrm>
            <a:off x="1816472" y="4412012"/>
            <a:ext cx="5027596" cy="1373358"/>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Prepping for class</a:t>
            </a:r>
          </a:p>
        </p:txBody>
      </p:sp>
      <p:sp>
        <p:nvSpPr>
          <p:cNvPr id="7" name="Title 1">
            <a:extLst>
              <a:ext uri="{FF2B5EF4-FFF2-40B4-BE49-F238E27FC236}">
                <a16:creationId xmlns:a16="http://schemas.microsoft.com/office/drawing/2014/main" id="{CBF65C37-7F01-4DE0-B5D1-A4DA06309FFD}"/>
              </a:ext>
            </a:extLst>
          </p:cNvPr>
          <p:cNvSpPr txBox="1">
            <a:spLocks noChangeAspect="1"/>
          </p:cNvSpPr>
          <p:nvPr/>
        </p:nvSpPr>
        <p:spPr>
          <a:xfrm>
            <a:off x="1808391" y="5872183"/>
            <a:ext cx="5035677" cy="1291534"/>
          </a:xfrm>
          <a:prstGeom prst="rect">
            <a:avLst/>
          </a:prstGeom>
          <a:solidFill>
            <a:schemeClr val="tx1"/>
          </a:solidFill>
        </p:spPr>
        <p:txBody>
          <a:bodyPr vert="horz" lIns="100584" tIns="50292" rIns="100584" bIns="50292" rtlCol="0" anchor="ctr">
            <a:normAutofit fontScale="6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Putting belongings in designated space</a:t>
            </a:r>
          </a:p>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Going to seat</a:t>
            </a:r>
          </a:p>
        </p:txBody>
      </p:sp>
      <p:sp>
        <p:nvSpPr>
          <p:cNvPr id="8" name="Title 1">
            <a:extLst>
              <a:ext uri="{FF2B5EF4-FFF2-40B4-BE49-F238E27FC236}">
                <a16:creationId xmlns:a16="http://schemas.microsoft.com/office/drawing/2014/main" id="{0DCA8BAA-CBDE-4B4D-8A9A-A1C328536C53}"/>
              </a:ext>
            </a:extLst>
          </p:cNvPr>
          <p:cNvSpPr txBox="1">
            <a:spLocks noChangeAspect="1"/>
          </p:cNvSpPr>
          <p:nvPr/>
        </p:nvSpPr>
        <p:spPr>
          <a:xfrm>
            <a:off x="1859986" y="7292161"/>
            <a:ext cx="4984082" cy="1272280"/>
          </a:xfrm>
          <a:prstGeom prst="rect">
            <a:avLst/>
          </a:prstGeom>
          <a:solidFill>
            <a:schemeClr val="tx1"/>
          </a:solidFill>
        </p:spPr>
        <p:txBody>
          <a:bodyPr vert="horz" lIns="100584" tIns="50292" rIns="100584" bIns="50292" rtlCol="0" anchor="ctr">
            <a:normAutofit fontScale="5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Put away belongings</a:t>
            </a:r>
          </a:p>
          <a:p>
            <a:pPr algn="l" defTabSz="754380"/>
            <a:r>
              <a:rPr lang="en-US" sz="4950" b="1">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Take out what is needed</a:t>
            </a:r>
          </a:p>
          <a:p>
            <a:pPr algn="l" defTabSz="754380"/>
            <a:r>
              <a:rPr lang="en-US" sz="4950" b="1">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Sit in your assigned seat</a:t>
            </a:r>
          </a:p>
          <a:p>
            <a:pPr algn="l" defTabSz="754380"/>
            <a:r>
              <a:rPr lang="en-US" sz="4950" b="1">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Attempt the bell ringer</a:t>
            </a:r>
            <a:endPar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endParaRPr>
          </a:p>
        </p:txBody>
      </p:sp>
      <p:sp>
        <p:nvSpPr>
          <p:cNvPr id="15" name="Title 1">
            <a:extLst>
              <a:ext uri="{FF2B5EF4-FFF2-40B4-BE49-F238E27FC236}">
                <a16:creationId xmlns:a16="http://schemas.microsoft.com/office/drawing/2014/main" id="{DB6C1F41-B1D1-455B-BE4E-1118C97000A4}"/>
              </a:ext>
            </a:extLst>
          </p:cNvPr>
          <p:cNvSpPr txBox="1">
            <a:spLocks noChangeAspect="1"/>
          </p:cNvSpPr>
          <p:nvPr/>
        </p:nvSpPr>
        <p:spPr>
          <a:xfrm>
            <a:off x="768723" y="1415844"/>
            <a:ext cx="1115431" cy="1421702"/>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0000"/>
                </a:solidFill>
                <a:effectLst>
                  <a:outerShdw blurRad="38100" dist="22860" dir="5400000" algn="tl" rotWithShape="0">
                    <a:srgbClr val="000000">
                      <a:alpha val="30000"/>
                    </a:srgbClr>
                  </a:outerShdw>
                </a:effectLst>
                <a:latin typeface="Calibri Light" panose="020F0302020204030204"/>
              </a:rPr>
              <a:t>C</a:t>
            </a:r>
            <a:endParaRPr lang="en-US" sz="7920" dirty="0">
              <a:solidFill>
                <a:srgbClr val="FF0000"/>
              </a:solidFill>
              <a:latin typeface="Calibri Light" panose="020F0302020204030204"/>
            </a:endParaRPr>
          </a:p>
        </p:txBody>
      </p:sp>
      <p:sp>
        <p:nvSpPr>
          <p:cNvPr id="16" name="Title 1">
            <a:extLst>
              <a:ext uri="{FF2B5EF4-FFF2-40B4-BE49-F238E27FC236}">
                <a16:creationId xmlns:a16="http://schemas.microsoft.com/office/drawing/2014/main" id="{62C247CB-74DD-478E-BE7A-8ECEBA86FD7A}"/>
              </a:ext>
            </a:extLst>
          </p:cNvPr>
          <p:cNvSpPr txBox="1">
            <a:spLocks noChangeAspect="1"/>
          </p:cNvSpPr>
          <p:nvPr/>
        </p:nvSpPr>
        <p:spPr>
          <a:xfrm>
            <a:off x="754211" y="2910021"/>
            <a:ext cx="1054181" cy="1414589"/>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H</a:t>
            </a:r>
            <a:endParaRPr lang="en-US" sz="7920" dirty="0">
              <a:solidFill>
                <a:srgbClr val="ED7D31"/>
              </a:solidFill>
              <a:latin typeface="Calibri Light" panose="020F0302020204030204"/>
            </a:endParaRPr>
          </a:p>
        </p:txBody>
      </p:sp>
      <p:sp>
        <p:nvSpPr>
          <p:cNvPr id="18" name="Title 1">
            <a:extLst>
              <a:ext uri="{FF2B5EF4-FFF2-40B4-BE49-F238E27FC236}">
                <a16:creationId xmlns:a16="http://schemas.microsoft.com/office/drawing/2014/main" id="{9336A21D-D4C2-4AE4-BE1D-360F257EDE1D}"/>
              </a:ext>
            </a:extLst>
          </p:cNvPr>
          <p:cNvSpPr txBox="1">
            <a:spLocks noChangeAspect="1"/>
          </p:cNvSpPr>
          <p:nvPr/>
        </p:nvSpPr>
        <p:spPr>
          <a:xfrm>
            <a:off x="744555" y="4419448"/>
            <a:ext cx="1115431" cy="1373358"/>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A</a:t>
            </a:r>
            <a:endParaRPr lang="en-US" sz="7920" dirty="0">
              <a:solidFill>
                <a:srgbClr val="FFFF00"/>
              </a:solidFill>
              <a:latin typeface="Calibri Light" panose="020F0302020204030204"/>
            </a:endParaRPr>
          </a:p>
        </p:txBody>
      </p:sp>
      <p:sp>
        <p:nvSpPr>
          <p:cNvPr id="20" name="Title 1">
            <a:extLst>
              <a:ext uri="{FF2B5EF4-FFF2-40B4-BE49-F238E27FC236}">
                <a16:creationId xmlns:a16="http://schemas.microsoft.com/office/drawing/2014/main" id="{30E4E217-8FA5-4999-87D3-2937CF44671C}"/>
              </a:ext>
            </a:extLst>
          </p:cNvPr>
          <p:cNvSpPr txBox="1">
            <a:spLocks noChangeAspect="1"/>
          </p:cNvSpPr>
          <p:nvPr/>
        </p:nvSpPr>
        <p:spPr>
          <a:xfrm>
            <a:off x="744555" y="5863655"/>
            <a:ext cx="1071917" cy="1291534"/>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M</a:t>
            </a:r>
          </a:p>
        </p:txBody>
      </p:sp>
      <p:sp>
        <p:nvSpPr>
          <p:cNvPr id="22" name="Title 1">
            <a:extLst>
              <a:ext uri="{FF2B5EF4-FFF2-40B4-BE49-F238E27FC236}">
                <a16:creationId xmlns:a16="http://schemas.microsoft.com/office/drawing/2014/main" id="{58467453-E4C9-438E-8F52-4043E3553A74}"/>
              </a:ext>
            </a:extLst>
          </p:cNvPr>
          <p:cNvSpPr txBox="1">
            <a:spLocks noChangeAspect="1"/>
          </p:cNvSpPr>
          <p:nvPr/>
        </p:nvSpPr>
        <p:spPr>
          <a:xfrm>
            <a:off x="768723" y="7289358"/>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70C0"/>
                </a:solidFill>
                <a:effectLst>
                  <a:outerShdw blurRad="38100" dist="22860" dir="5400000" algn="tl" rotWithShape="0">
                    <a:srgbClr val="000000">
                      <a:alpha val="30000"/>
                    </a:srgbClr>
                  </a:outerShdw>
                </a:effectLst>
                <a:latin typeface="Calibri Light" panose="020F0302020204030204"/>
              </a:rPr>
              <a:t>P</a:t>
            </a:r>
          </a:p>
        </p:txBody>
      </p:sp>
      <p:sp>
        <p:nvSpPr>
          <p:cNvPr id="3" name="Title 1">
            <a:extLst>
              <a:ext uri="{FF2B5EF4-FFF2-40B4-BE49-F238E27FC236}">
                <a16:creationId xmlns:a16="http://schemas.microsoft.com/office/drawing/2014/main" id="{1C6BCD60-5DB4-26A8-77FD-D369AA7FB740}"/>
              </a:ext>
            </a:extLst>
          </p:cNvPr>
          <p:cNvSpPr txBox="1">
            <a:spLocks noChangeAspect="1"/>
          </p:cNvSpPr>
          <p:nvPr/>
        </p:nvSpPr>
        <p:spPr>
          <a:xfrm>
            <a:off x="1879301" y="8632675"/>
            <a:ext cx="4984082"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7030A0"/>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Success</a:t>
            </a:r>
          </a:p>
        </p:txBody>
      </p:sp>
      <p:sp>
        <p:nvSpPr>
          <p:cNvPr id="10" name="Title 1">
            <a:extLst>
              <a:ext uri="{FF2B5EF4-FFF2-40B4-BE49-F238E27FC236}">
                <a16:creationId xmlns:a16="http://schemas.microsoft.com/office/drawing/2014/main" id="{DB85FB31-CE84-9A08-5318-DD1428D191C2}"/>
              </a:ext>
            </a:extLst>
          </p:cNvPr>
          <p:cNvSpPr txBox="1">
            <a:spLocks noChangeAspect="1"/>
          </p:cNvSpPr>
          <p:nvPr/>
        </p:nvSpPr>
        <p:spPr>
          <a:xfrm>
            <a:off x="768723" y="8632675"/>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a:t>
            </a:r>
          </a:p>
        </p:txBody>
      </p:sp>
    </p:spTree>
    <p:extLst>
      <p:ext uri="{BB962C8B-B14F-4D97-AF65-F5344CB8AC3E}">
        <p14:creationId xmlns:p14="http://schemas.microsoft.com/office/powerpoint/2010/main" val="150726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C4A6-E7A4-4CF9-AD2F-A3E4A414B294}"/>
              </a:ext>
            </a:extLst>
          </p:cNvPr>
          <p:cNvSpPr>
            <a:spLocks noGrp="1"/>
          </p:cNvSpPr>
          <p:nvPr>
            <p:ph type="ctrTitle"/>
          </p:nvPr>
        </p:nvSpPr>
        <p:spPr>
          <a:xfrm>
            <a:off x="768723" y="115390"/>
            <a:ext cx="6088238" cy="1307533"/>
          </a:xfrm>
          <a:solidFill>
            <a:schemeClr val="tx1"/>
          </a:solidFill>
        </p:spPr>
        <p:txBody>
          <a:bodyPr anchor="ctr">
            <a:normAutofit/>
          </a:bodyPr>
          <a:lstStyle/>
          <a:p>
            <a:r>
              <a:rPr lang="en-US" b="1" dirty="0">
                <a:ln w="10160">
                  <a:solidFill>
                    <a:schemeClr val="accent4"/>
                  </a:solidFill>
                  <a:prstDash val="solid"/>
                </a:ln>
                <a:solidFill>
                  <a:schemeClr val="accent4"/>
                </a:solidFill>
                <a:effectLst>
                  <a:outerShdw blurRad="38100" dist="22860" dir="5400000" algn="tl" rotWithShape="0">
                    <a:srgbClr val="000000">
                      <a:alpha val="30000"/>
                    </a:srgbClr>
                  </a:outerShdw>
                </a:effectLst>
              </a:rPr>
              <a:t>Partner Work</a:t>
            </a:r>
          </a:p>
        </p:txBody>
      </p:sp>
      <p:sp>
        <p:nvSpPr>
          <p:cNvPr id="4" name="Title 1">
            <a:extLst>
              <a:ext uri="{FF2B5EF4-FFF2-40B4-BE49-F238E27FC236}">
                <a16:creationId xmlns:a16="http://schemas.microsoft.com/office/drawing/2014/main" id="{937B07D6-94CC-414D-AC77-6B80BE6EDEFF}"/>
              </a:ext>
            </a:extLst>
          </p:cNvPr>
          <p:cNvSpPr txBox="1">
            <a:spLocks noChangeAspect="1"/>
          </p:cNvSpPr>
          <p:nvPr/>
        </p:nvSpPr>
        <p:spPr>
          <a:xfrm>
            <a:off x="1859986" y="1408408"/>
            <a:ext cx="4984082" cy="1414589"/>
          </a:xfrm>
          <a:prstGeom prst="rect">
            <a:avLst/>
          </a:prstGeom>
          <a:solidFill>
            <a:schemeClr val="tx1"/>
          </a:solidFill>
        </p:spPr>
        <p:txBody>
          <a:bodyPr vert="horz" lIns="100584" tIns="50292" rIns="100584" bIns="50292" rtlCol="0" anchor="ctr">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dirty="0">
                <a:ln>
                  <a:solidFill>
                    <a:srgbClr val="FF0000"/>
                  </a:solidFill>
                </a:ln>
                <a:solidFill>
                  <a:srgbClr val="FF0000"/>
                </a:solidFill>
                <a:latin typeface="Calibri Light" panose="020F0302020204030204"/>
              </a:rPr>
              <a:t>Talking and noise at level 1</a:t>
            </a:r>
          </a:p>
        </p:txBody>
      </p:sp>
      <p:sp>
        <p:nvSpPr>
          <p:cNvPr id="5" name="Title 1">
            <a:extLst>
              <a:ext uri="{FF2B5EF4-FFF2-40B4-BE49-F238E27FC236}">
                <a16:creationId xmlns:a16="http://schemas.microsoft.com/office/drawing/2014/main" id="{A04AD988-C08E-473C-AEA9-967C0260A36A}"/>
              </a:ext>
            </a:extLst>
          </p:cNvPr>
          <p:cNvSpPr txBox="1">
            <a:spLocks noChangeAspect="1"/>
          </p:cNvSpPr>
          <p:nvPr/>
        </p:nvSpPr>
        <p:spPr>
          <a:xfrm>
            <a:off x="1702004" y="2904630"/>
            <a:ext cx="5151722" cy="1414589"/>
          </a:xfrm>
          <a:prstGeom prst="rect">
            <a:avLst/>
          </a:prstGeom>
          <a:solidFill>
            <a:schemeClr val="tx1"/>
          </a:solidFill>
        </p:spPr>
        <p:txBody>
          <a:bodyPr vert="horz" lIns="100584" tIns="50292" rIns="100584" bIns="50292" rtlCol="0" anchor="ctr">
            <a:normAutofit fontScale="7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Raise hand</a:t>
            </a:r>
          </a:p>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Approach teacher</a:t>
            </a:r>
          </a:p>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Call teacher</a:t>
            </a:r>
          </a:p>
        </p:txBody>
      </p:sp>
      <p:sp>
        <p:nvSpPr>
          <p:cNvPr id="6" name="Title 1">
            <a:extLst>
              <a:ext uri="{FF2B5EF4-FFF2-40B4-BE49-F238E27FC236}">
                <a16:creationId xmlns:a16="http://schemas.microsoft.com/office/drawing/2014/main" id="{28FBF70F-AE5F-4E02-BE84-087E17DA9AAC}"/>
              </a:ext>
            </a:extLst>
          </p:cNvPr>
          <p:cNvSpPr txBox="1">
            <a:spLocks noChangeAspect="1"/>
          </p:cNvSpPr>
          <p:nvPr/>
        </p:nvSpPr>
        <p:spPr>
          <a:xfrm>
            <a:off x="1808391" y="4412012"/>
            <a:ext cx="5035677" cy="1373358"/>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Assigned task</a:t>
            </a:r>
          </a:p>
        </p:txBody>
      </p:sp>
      <p:sp>
        <p:nvSpPr>
          <p:cNvPr id="7" name="Title 1">
            <a:extLst>
              <a:ext uri="{FF2B5EF4-FFF2-40B4-BE49-F238E27FC236}">
                <a16:creationId xmlns:a16="http://schemas.microsoft.com/office/drawing/2014/main" id="{CBF65C37-7F01-4DE0-B5D1-A4DA06309FFD}"/>
              </a:ext>
            </a:extLst>
          </p:cNvPr>
          <p:cNvSpPr txBox="1">
            <a:spLocks noChangeAspect="1"/>
          </p:cNvSpPr>
          <p:nvPr/>
        </p:nvSpPr>
        <p:spPr>
          <a:xfrm>
            <a:off x="1808391" y="5872183"/>
            <a:ext cx="5035677" cy="1291534"/>
          </a:xfrm>
          <a:prstGeom prst="rect">
            <a:avLst/>
          </a:prstGeom>
          <a:solidFill>
            <a:schemeClr val="tx1"/>
          </a:solidFill>
        </p:spPr>
        <p:txBody>
          <a:bodyPr vert="horz" lIns="100584" tIns="50292" rIns="100584" bIns="50292" rtlCol="0" anchor="ctr">
            <a:normAutofit fontScale="6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Approach teacher</a:t>
            </a:r>
          </a:p>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Restroom or water</a:t>
            </a:r>
          </a:p>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CC</a:t>
            </a:r>
          </a:p>
        </p:txBody>
      </p:sp>
      <p:sp>
        <p:nvSpPr>
          <p:cNvPr id="8" name="Title 1">
            <a:extLst>
              <a:ext uri="{FF2B5EF4-FFF2-40B4-BE49-F238E27FC236}">
                <a16:creationId xmlns:a16="http://schemas.microsoft.com/office/drawing/2014/main" id="{0DCA8BAA-CBDE-4B4D-8A9A-A1C328536C53}"/>
              </a:ext>
            </a:extLst>
          </p:cNvPr>
          <p:cNvSpPr txBox="1">
            <a:spLocks noChangeAspect="1"/>
          </p:cNvSpPr>
          <p:nvPr/>
        </p:nvSpPr>
        <p:spPr>
          <a:xfrm>
            <a:off x="1859986" y="7292161"/>
            <a:ext cx="4984082" cy="1272280"/>
          </a:xfrm>
          <a:prstGeom prst="rect">
            <a:avLst/>
          </a:prstGeom>
          <a:solidFill>
            <a:schemeClr val="tx1"/>
          </a:solidFill>
        </p:spPr>
        <p:txBody>
          <a:bodyPr vert="horz" lIns="100584" tIns="50292" rIns="100584" bIns="50292" rtlCol="0" anchor="ctr">
            <a:normAutofit fontScale="5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Completed or earnestly attempted the work</a:t>
            </a:r>
          </a:p>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Interact with your partner positively by helping with the task(s)</a:t>
            </a:r>
          </a:p>
        </p:txBody>
      </p:sp>
      <p:sp>
        <p:nvSpPr>
          <p:cNvPr id="15" name="Title 1">
            <a:extLst>
              <a:ext uri="{FF2B5EF4-FFF2-40B4-BE49-F238E27FC236}">
                <a16:creationId xmlns:a16="http://schemas.microsoft.com/office/drawing/2014/main" id="{DB6C1F41-B1D1-455B-BE4E-1118C97000A4}"/>
              </a:ext>
            </a:extLst>
          </p:cNvPr>
          <p:cNvSpPr txBox="1">
            <a:spLocks noChangeAspect="1"/>
          </p:cNvSpPr>
          <p:nvPr/>
        </p:nvSpPr>
        <p:spPr>
          <a:xfrm>
            <a:off x="768723" y="1415844"/>
            <a:ext cx="1115431" cy="1421702"/>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0000"/>
                </a:solidFill>
                <a:effectLst>
                  <a:outerShdw blurRad="38100" dist="22860" dir="5400000" algn="tl" rotWithShape="0">
                    <a:srgbClr val="000000">
                      <a:alpha val="30000"/>
                    </a:srgbClr>
                  </a:outerShdw>
                </a:effectLst>
                <a:latin typeface="Calibri Light" panose="020F0302020204030204"/>
              </a:rPr>
              <a:t>C</a:t>
            </a:r>
            <a:endParaRPr lang="en-US" sz="7920" dirty="0">
              <a:solidFill>
                <a:srgbClr val="FF0000"/>
              </a:solidFill>
              <a:latin typeface="Calibri Light" panose="020F0302020204030204"/>
            </a:endParaRPr>
          </a:p>
        </p:txBody>
      </p:sp>
      <p:sp>
        <p:nvSpPr>
          <p:cNvPr id="16" name="Title 1">
            <a:extLst>
              <a:ext uri="{FF2B5EF4-FFF2-40B4-BE49-F238E27FC236}">
                <a16:creationId xmlns:a16="http://schemas.microsoft.com/office/drawing/2014/main" id="{62C247CB-74DD-478E-BE7A-8ECEBA86FD7A}"/>
              </a:ext>
            </a:extLst>
          </p:cNvPr>
          <p:cNvSpPr txBox="1">
            <a:spLocks noChangeAspect="1"/>
          </p:cNvSpPr>
          <p:nvPr/>
        </p:nvSpPr>
        <p:spPr>
          <a:xfrm>
            <a:off x="754211" y="2910021"/>
            <a:ext cx="1054181" cy="1414589"/>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H</a:t>
            </a:r>
            <a:endParaRPr lang="en-US" sz="7920" dirty="0">
              <a:solidFill>
                <a:srgbClr val="ED7D31"/>
              </a:solidFill>
              <a:latin typeface="Calibri Light" panose="020F0302020204030204"/>
            </a:endParaRPr>
          </a:p>
        </p:txBody>
      </p:sp>
      <p:sp>
        <p:nvSpPr>
          <p:cNvPr id="18" name="Title 1">
            <a:extLst>
              <a:ext uri="{FF2B5EF4-FFF2-40B4-BE49-F238E27FC236}">
                <a16:creationId xmlns:a16="http://schemas.microsoft.com/office/drawing/2014/main" id="{9336A21D-D4C2-4AE4-BE1D-360F257EDE1D}"/>
              </a:ext>
            </a:extLst>
          </p:cNvPr>
          <p:cNvSpPr txBox="1">
            <a:spLocks noChangeAspect="1"/>
          </p:cNvSpPr>
          <p:nvPr/>
        </p:nvSpPr>
        <p:spPr>
          <a:xfrm>
            <a:off x="744555" y="4419448"/>
            <a:ext cx="1115431" cy="1373358"/>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A</a:t>
            </a:r>
            <a:endParaRPr lang="en-US" sz="7920" dirty="0">
              <a:solidFill>
                <a:srgbClr val="FFFF00"/>
              </a:solidFill>
              <a:latin typeface="Calibri Light" panose="020F0302020204030204"/>
            </a:endParaRPr>
          </a:p>
        </p:txBody>
      </p:sp>
      <p:sp>
        <p:nvSpPr>
          <p:cNvPr id="20" name="Title 1">
            <a:extLst>
              <a:ext uri="{FF2B5EF4-FFF2-40B4-BE49-F238E27FC236}">
                <a16:creationId xmlns:a16="http://schemas.microsoft.com/office/drawing/2014/main" id="{30E4E217-8FA5-4999-87D3-2937CF44671C}"/>
              </a:ext>
            </a:extLst>
          </p:cNvPr>
          <p:cNvSpPr txBox="1">
            <a:spLocks noChangeAspect="1"/>
          </p:cNvSpPr>
          <p:nvPr/>
        </p:nvSpPr>
        <p:spPr>
          <a:xfrm>
            <a:off x="744555" y="5863655"/>
            <a:ext cx="1071917" cy="1291534"/>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M</a:t>
            </a:r>
          </a:p>
        </p:txBody>
      </p:sp>
      <p:sp>
        <p:nvSpPr>
          <p:cNvPr id="22" name="Title 1">
            <a:extLst>
              <a:ext uri="{FF2B5EF4-FFF2-40B4-BE49-F238E27FC236}">
                <a16:creationId xmlns:a16="http://schemas.microsoft.com/office/drawing/2014/main" id="{58467453-E4C9-438E-8F52-4043E3553A74}"/>
              </a:ext>
            </a:extLst>
          </p:cNvPr>
          <p:cNvSpPr txBox="1">
            <a:spLocks noChangeAspect="1"/>
          </p:cNvSpPr>
          <p:nvPr/>
        </p:nvSpPr>
        <p:spPr>
          <a:xfrm>
            <a:off x="768723" y="7289358"/>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70C0"/>
                </a:solidFill>
                <a:effectLst>
                  <a:outerShdw blurRad="38100" dist="22860" dir="5400000" algn="tl" rotWithShape="0">
                    <a:srgbClr val="000000">
                      <a:alpha val="30000"/>
                    </a:srgbClr>
                  </a:outerShdw>
                </a:effectLst>
                <a:latin typeface="Calibri Light" panose="020F0302020204030204"/>
              </a:rPr>
              <a:t>P</a:t>
            </a:r>
          </a:p>
        </p:txBody>
      </p:sp>
      <p:sp>
        <p:nvSpPr>
          <p:cNvPr id="3" name="Title 1">
            <a:extLst>
              <a:ext uri="{FF2B5EF4-FFF2-40B4-BE49-F238E27FC236}">
                <a16:creationId xmlns:a16="http://schemas.microsoft.com/office/drawing/2014/main" id="{1C6BCD60-5DB4-26A8-77FD-D369AA7FB740}"/>
              </a:ext>
            </a:extLst>
          </p:cNvPr>
          <p:cNvSpPr txBox="1">
            <a:spLocks noChangeAspect="1"/>
          </p:cNvSpPr>
          <p:nvPr/>
        </p:nvSpPr>
        <p:spPr>
          <a:xfrm>
            <a:off x="1859986" y="8635477"/>
            <a:ext cx="4984082"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7030A0"/>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Success</a:t>
            </a:r>
          </a:p>
        </p:txBody>
      </p:sp>
      <p:sp>
        <p:nvSpPr>
          <p:cNvPr id="10" name="Title 1">
            <a:extLst>
              <a:ext uri="{FF2B5EF4-FFF2-40B4-BE49-F238E27FC236}">
                <a16:creationId xmlns:a16="http://schemas.microsoft.com/office/drawing/2014/main" id="{DB85FB31-CE84-9A08-5318-DD1428D191C2}"/>
              </a:ext>
            </a:extLst>
          </p:cNvPr>
          <p:cNvSpPr txBox="1">
            <a:spLocks noChangeAspect="1"/>
          </p:cNvSpPr>
          <p:nvPr/>
        </p:nvSpPr>
        <p:spPr>
          <a:xfrm>
            <a:off x="768723" y="8632675"/>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a:t>
            </a:r>
          </a:p>
        </p:txBody>
      </p:sp>
    </p:spTree>
    <p:extLst>
      <p:ext uri="{BB962C8B-B14F-4D97-AF65-F5344CB8AC3E}">
        <p14:creationId xmlns:p14="http://schemas.microsoft.com/office/powerpoint/2010/main" val="2608442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4417"/>
            <a:ext cx="7772400" cy="809227"/>
          </a:xfrm>
        </p:spPr>
        <p:txBody>
          <a:bodyPr>
            <a:normAutofit/>
          </a:bodyPr>
          <a:lstStyle/>
          <a:p>
            <a:pPr algn="l"/>
            <a:r>
              <a:rPr lang="en-US" sz="4800" dirty="0"/>
              <a:t>Monday August 14, 2023</a:t>
            </a:r>
          </a:p>
        </p:txBody>
      </p:sp>
      <p:sp>
        <p:nvSpPr>
          <p:cNvPr id="3" name="Subtitle 2"/>
          <p:cNvSpPr>
            <a:spLocks noGrp="1"/>
          </p:cNvSpPr>
          <p:nvPr>
            <p:ph type="subTitle" idx="1"/>
          </p:nvPr>
        </p:nvSpPr>
        <p:spPr>
          <a:xfrm>
            <a:off x="0" y="1920647"/>
            <a:ext cx="7772400" cy="7118849"/>
          </a:xfrm>
        </p:spPr>
        <p:txBody>
          <a:bodyPr>
            <a:normAutofit/>
          </a:bodyPr>
          <a:lstStyle/>
          <a:p>
            <a:pPr algn="l"/>
            <a:r>
              <a:rPr lang="en-US" sz="3600" dirty="0"/>
              <a:t>Learning  Target(s)</a:t>
            </a:r>
          </a:p>
          <a:p>
            <a:pPr marL="291472" indent="-291472" algn="l">
              <a:buFont typeface="Arial" panose="020B0604020202020204" pitchFamily="34" charset="0"/>
              <a:buChar char="•"/>
            </a:pPr>
            <a:r>
              <a:rPr lang="en-US" sz="2800" dirty="0"/>
              <a:t>Students will learn about and discuss expectations for each aspect of the class.</a:t>
            </a:r>
          </a:p>
          <a:p>
            <a:pPr algn="l"/>
            <a:endParaRPr lang="en-US" sz="2800" dirty="0"/>
          </a:p>
          <a:p>
            <a:pPr algn="l"/>
            <a:r>
              <a:rPr lang="en-US" sz="3600" dirty="0"/>
              <a:t>Activities:</a:t>
            </a:r>
          </a:p>
          <a:p>
            <a:pPr algn="l"/>
            <a:r>
              <a:rPr lang="en-US" sz="2800" dirty="0"/>
              <a:t>•	Get your school supplies</a:t>
            </a:r>
          </a:p>
          <a:p>
            <a:pPr algn="l"/>
            <a:r>
              <a:rPr lang="en-US" sz="2800" dirty="0"/>
              <a:t>•	Get your paperwork completed and turned in</a:t>
            </a:r>
          </a:p>
          <a:p>
            <a:pPr algn="l"/>
            <a:r>
              <a:rPr lang="en-US" sz="2800" dirty="0"/>
              <a:t>•	Get to know the classroom expectations and procedures</a:t>
            </a:r>
          </a:p>
          <a:p>
            <a:pPr algn="l"/>
            <a:r>
              <a:rPr lang="en-US" sz="2800" dirty="0"/>
              <a:t>•	Paperwork due Friday</a:t>
            </a:r>
          </a:p>
          <a:p>
            <a:pPr algn="l"/>
            <a:endParaRPr lang="en-US" sz="2800" dirty="0"/>
          </a:p>
          <a:p>
            <a:pPr algn="l"/>
            <a:endParaRPr lang="en-US" sz="1800" dirty="0"/>
          </a:p>
          <a:p>
            <a:pPr marL="571500" indent="-571500" algn="l">
              <a:buFont typeface="Arial" panose="020B0604020202020204" pitchFamily="34" charset="0"/>
              <a:buChar char="•"/>
            </a:pPr>
            <a:endParaRPr lang="en-US" sz="3600" dirty="0"/>
          </a:p>
        </p:txBody>
      </p:sp>
      <p:sp>
        <p:nvSpPr>
          <p:cNvPr id="4" name="Rectangle 3"/>
          <p:cNvSpPr/>
          <p:nvPr/>
        </p:nvSpPr>
        <p:spPr>
          <a:xfrm>
            <a:off x="0" y="0"/>
            <a:ext cx="7772400" cy="10189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p>
        </p:txBody>
      </p:sp>
      <p:sp>
        <p:nvSpPr>
          <p:cNvPr id="5" name="Rectangle 4"/>
          <p:cNvSpPr/>
          <p:nvPr/>
        </p:nvSpPr>
        <p:spPr>
          <a:xfrm>
            <a:off x="0" y="9039497"/>
            <a:ext cx="7772400" cy="10189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6" name="Picture 5">
            <a:extLst>
              <a:ext uri="{FF2B5EF4-FFF2-40B4-BE49-F238E27FC236}">
                <a16:creationId xmlns:a16="http://schemas.microsoft.com/office/drawing/2014/main" id="{22584DA0-F218-22F0-B465-9D7E43CFFA4E}"/>
              </a:ext>
            </a:extLst>
          </p:cNvPr>
          <p:cNvPicPr>
            <a:picLocks noChangeAspect="1"/>
          </p:cNvPicPr>
          <p:nvPr/>
        </p:nvPicPr>
        <p:blipFill>
          <a:blip r:embed="rId2"/>
          <a:stretch>
            <a:fillRect/>
          </a:stretch>
        </p:blipFill>
        <p:spPr>
          <a:xfrm>
            <a:off x="0" y="-58699"/>
            <a:ext cx="914399" cy="1077601"/>
          </a:xfrm>
          <a:prstGeom prst="rect">
            <a:avLst/>
          </a:prstGeom>
        </p:spPr>
      </p:pic>
      <p:pic>
        <p:nvPicPr>
          <p:cNvPr id="7" name="Picture 6">
            <a:extLst>
              <a:ext uri="{FF2B5EF4-FFF2-40B4-BE49-F238E27FC236}">
                <a16:creationId xmlns:a16="http://schemas.microsoft.com/office/drawing/2014/main" id="{9A57265F-FD21-300A-86F6-7B10303E98E2}"/>
              </a:ext>
            </a:extLst>
          </p:cNvPr>
          <p:cNvPicPr>
            <a:picLocks noChangeAspect="1"/>
          </p:cNvPicPr>
          <p:nvPr/>
        </p:nvPicPr>
        <p:blipFill>
          <a:blip r:embed="rId2"/>
          <a:stretch>
            <a:fillRect/>
          </a:stretch>
        </p:blipFill>
        <p:spPr>
          <a:xfrm>
            <a:off x="6831873" y="9086500"/>
            <a:ext cx="940527" cy="924898"/>
          </a:xfrm>
          <a:prstGeom prst="rect">
            <a:avLst/>
          </a:prstGeom>
        </p:spPr>
      </p:pic>
    </p:spTree>
    <p:extLst>
      <p:ext uri="{BB962C8B-B14F-4D97-AF65-F5344CB8AC3E}">
        <p14:creationId xmlns:p14="http://schemas.microsoft.com/office/powerpoint/2010/main" val="342837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C4A6-E7A4-4CF9-AD2F-A3E4A414B294}"/>
              </a:ext>
            </a:extLst>
          </p:cNvPr>
          <p:cNvSpPr>
            <a:spLocks noGrp="1"/>
          </p:cNvSpPr>
          <p:nvPr>
            <p:ph type="ctrTitle"/>
          </p:nvPr>
        </p:nvSpPr>
        <p:spPr>
          <a:xfrm>
            <a:off x="768723" y="115390"/>
            <a:ext cx="6088238" cy="1307533"/>
          </a:xfrm>
          <a:solidFill>
            <a:schemeClr val="tx1"/>
          </a:solidFill>
        </p:spPr>
        <p:txBody>
          <a:bodyPr anchor="ctr">
            <a:normAutofit/>
          </a:bodyPr>
          <a:lstStyle/>
          <a:p>
            <a:r>
              <a:rPr lang="en-US" b="1" dirty="0">
                <a:ln w="10160">
                  <a:solidFill>
                    <a:schemeClr val="accent4"/>
                  </a:solidFill>
                  <a:prstDash val="solid"/>
                </a:ln>
                <a:solidFill>
                  <a:schemeClr val="accent4"/>
                </a:solidFill>
                <a:effectLst>
                  <a:outerShdw blurRad="38100" dist="22860" dir="5400000" algn="tl" rotWithShape="0">
                    <a:srgbClr val="000000">
                      <a:alpha val="30000"/>
                    </a:srgbClr>
                  </a:outerShdw>
                </a:effectLst>
              </a:rPr>
              <a:t>Chill Chamber</a:t>
            </a:r>
          </a:p>
        </p:txBody>
      </p:sp>
      <p:sp>
        <p:nvSpPr>
          <p:cNvPr id="4" name="Title 1">
            <a:extLst>
              <a:ext uri="{FF2B5EF4-FFF2-40B4-BE49-F238E27FC236}">
                <a16:creationId xmlns:a16="http://schemas.microsoft.com/office/drawing/2014/main" id="{937B07D6-94CC-414D-AC77-6B80BE6EDEFF}"/>
              </a:ext>
            </a:extLst>
          </p:cNvPr>
          <p:cNvSpPr txBox="1">
            <a:spLocks noChangeAspect="1"/>
          </p:cNvSpPr>
          <p:nvPr/>
        </p:nvSpPr>
        <p:spPr>
          <a:xfrm>
            <a:off x="1888174" y="1426675"/>
            <a:ext cx="4958766" cy="1414589"/>
          </a:xfrm>
          <a:prstGeom prst="rect">
            <a:avLst/>
          </a:prstGeom>
          <a:solidFill>
            <a:schemeClr val="tx1"/>
          </a:solidFill>
        </p:spPr>
        <p:txBody>
          <a:bodyPr vert="horz" lIns="100584" tIns="50292" rIns="100584" bIns="50292" rtlCol="0" anchor="ctr">
            <a:normAutofit fontScale="97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dirty="0">
                <a:ln>
                  <a:solidFill>
                    <a:srgbClr val="FF0000"/>
                  </a:solidFill>
                </a:ln>
                <a:solidFill>
                  <a:srgbClr val="FF0000"/>
                </a:solidFill>
                <a:latin typeface="Calibri Light" panose="020F0302020204030204"/>
              </a:rPr>
              <a:t>Talking and </a:t>
            </a:r>
            <a:r>
              <a:rPr lang="en-US" sz="4950" dirty="0" err="1">
                <a:ln>
                  <a:solidFill>
                    <a:srgbClr val="FF0000"/>
                  </a:solidFill>
                </a:ln>
                <a:solidFill>
                  <a:srgbClr val="FF0000"/>
                </a:solidFill>
                <a:latin typeface="Calibri Light" panose="020F0302020204030204"/>
              </a:rPr>
              <a:t>noice</a:t>
            </a:r>
            <a:r>
              <a:rPr lang="en-US" sz="4950" dirty="0">
                <a:ln>
                  <a:solidFill>
                    <a:srgbClr val="FF0000"/>
                  </a:solidFill>
                </a:ln>
                <a:solidFill>
                  <a:srgbClr val="FF0000"/>
                </a:solidFill>
                <a:latin typeface="Calibri Light" panose="020F0302020204030204"/>
              </a:rPr>
              <a:t> at level 0</a:t>
            </a:r>
          </a:p>
        </p:txBody>
      </p:sp>
      <p:sp>
        <p:nvSpPr>
          <p:cNvPr id="5" name="Title 1">
            <a:extLst>
              <a:ext uri="{FF2B5EF4-FFF2-40B4-BE49-F238E27FC236}">
                <a16:creationId xmlns:a16="http://schemas.microsoft.com/office/drawing/2014/main" id="{A04AD988-C08E-473C-AEA9-967C0260A36A}"/>
              </a:ext>
            </a:extLst>
          </p:cNvPr>
          <p:cNvSpPr txBox="1">
            <a:spLocks noChangeAspect="1"/>
          </p:cNvSpPr>
          <p:nvPr/>
        </p:nvSpPr>
        <p:spPr>
          <a:xfrm>
            <a:off x="1808392" y="2891232"/>
            <a:ext cx="5070575" cy="1442075"/>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Raise hand</a:t>
            </a:r>
          </a:p>
          <a:p>
            <a:pPr algn="l" defTabSz="754380"/>
            <a:r>
              <a:rPr lang="en-US" sz="4950" b="1" dirty="0">
                <a:ln w="10160">
                  <a:solidFill>
                    <a:srgbClr val="ED7D31">
                      <a:lumMod val="60000"/>
                      <a:lumOff val="40000"/>
                    </a:srgbClr>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Approach teacher</a:t>
            </a:r>
          </a:p>
        </p:txBody>
      </p:sp>
      <p:sp>
        <p:nvSpPr>
          <p:cNvPr id="6" name="Title 1">
            <a:extLst>
              <a:ext uri="{FF2B5EF4-FFF2-40B4-BE49-F238E27FC236}">
                <a16:creationId xmlns:a16="http://schemas.microsoft.com/office/drawing/2014/main" id="{28FBF70F-AE5F-4E02-BE84-087E17DA9AAC}"/>
              </a:ext>
            </a:extLst>
          </p:cNvPr>
          <p:cNvSpPr txBox="1">
            <a:spLocks noChangeAspect="1"/>
          </p:cNvSpPr>
          <p:nvPr/>
        </p:nvSpPr>
        <p:spPr>
          <a:xfrm>
            <a:off x="1808391" y="4412012"/>
            <a:ext cx="5035677" cy="1373358"/>
          </a:xfrm>
          <a:prstGeom prst="rect">
            <a:avLst/>
          </a:prstGeom>
          <a:solidFill>
            <a:schemeClr val="tx1"/>
          </a:solidFill>
        </p:spPr>
        <p:txBody>
          <a:bodyPr vert="horz" lIns="100584" tIns="50292" rIns="100584" bIns="50292" rtlCol="0" anchor="ctr">
            <a:normAutofit fontScale="7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FFFF00"/>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Pick a calming chill activity and set the 5-minute timer</a:t>
            </a:r>
          </a:p>
        </p:txBody>
      </p:sp>
      <p:sp>
        <p:nvSpPr>
          <p:cNvPr id="7" name="Title 1">
            <a:extLst>
              <a:ext uri="{FF2B5EF4-FFF2-40B4-BE49-F238E27FC236}">
                <a16:creationId xmlns:a16="http://schemas.microsoft.com/office/drawing/2014/main" id="{CBF65C37-7F01-4DE0-B5D1-A4DA06309FFD}"/>
              </a:ext>
            </a:extLst>
          </p:cNvPr>
          <p:cNvSpPr txBox="1">
            <a:spLocks noChangeAspect="1"/>
          </p:cNvSpPr>
          <p:nvPr/>
        </p:nvSpPr>
        <p:spPr>
          <a:xfrm>
            <a:off x="1808391" y="5872183"/>
            <a:ext cx="5035677" cy="1291534"/>
          </a:xfrm>
          <a:prstGeom prst="rect">
            <a:avLst/>
          </a:prstGeom>
          <a:solidFill>
            <a:schemeClr val="tx1"/>
          </a:solidFill>
        </p:spPr>
        <p:txBody>
          <a:bodyPr vert="horz" lIns="100584" tIns="50292" rIns="100584" bIns="50292" rtlCol="0" anchor="ctr">
            <a:normAutofit fontScale="6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Approach teacher</a:t>
            </a:r>
          </a:p>
          <a:p>
            <a:pPr algn="l" defTabSz="754380"/>
            <a:r>
              <a:rPr lang="en-US" sz="4950" b="1" dirty="0">
                <a:ln w="10160">
                  <a:solidFill>
                    <a:srgbClr val="00B050"/>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Move to the Chill Chamber</a:t>
            </a:r>
          </a:p>
        </p:txBody>
      </p:sp>
      <p:sp>
        <p:nvSpPr>
          <p:cNvPr id="8" name="Title 1">
            <a:extLst>
              <a:ext uri="{FF2B5EF4-FFF2-40B4-BE49-F238E27FC236}">
                <a16:creationId xmlns:a16="http://schemas.microsoft.com/office/drawing/2014/main" id="{0DCA8BAA-CBDE-4B4D-8A9A-A1C328536C53}"/>
              </a:ext>
            </a:extLst>
          </p:cNvPr>
          <p:cNvSpPr txBox="1">
            <a:spLocks noChangeAspect="1"/>
          </p:cNvSpPr>
          <p:nvPr/>
        </p:nvSpPr>
        <p:spPr>
          <a:xfrm>
            <a:off x="1859986" y="7292161"/>
            <a:ext cx="4984082" cy="1272280"/>
          </a:xfrm>
          <a:prstGeom prst="rect">
            <a:avLst/>
          </a:prstGeom>
          <a:solidFill>
            <a:schemeClr val="tx1"/>
          </a:solidFill>
        </p:spPr>
        <p:txBody>
          <a:bodyPr vert="horz" lIns="100584" tIns="50292" rIns="100584" bIns="50292" rtlCol="0" anchor="ctr">
            <a:normAutofit fontScale="5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Quiet</a:t>
            </a:r>
          </a:p>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Timer is set</a:t>
            </a:r>
          </a:p>
          <a:p>
            <a:pPr algn="l" defTabSz="754380"/>
            <a:r>
              <a:rPr lang="en-US" sz="4950" b="1" dirty="0">
                <a:ln w="10160">
                  <a:solidFill>
                    <a:srgbClr val="4472C4"/>
                  </a:solidFill>
                  <a:prstDash val="solid"/>
                </a:ln>
                <a:solidFill>
                  <a:srgbClr val="4472C4"/>
                </a:solidFill>
                <a:effectLst>
                  <a:outerShdw blurRad="38100" dist="22860" dir="5400000" algn="tl" rotWithShape="0">
                    <a:srgbClr val="000000">
                      <a:alpha val="30000"/>
                    </a:srgbClr>
                  </a:outerShdw>
                </a:effectLst>
                <a:latin typeface="Calibri Light" panose="020F0302020204030204"/>
              </a:rPr>
              <a:t>Return to assigned area and start work</a:t>
            </a:r>
          </a:p>
        </p:txBody>
      </p:sp>
      <p:sp>
        <p:nvSpPr>
          <p:cNvPr id="15" name="Title 1">
            <a:extLst>
              <a:ext uri="{FF2B5EF4-FFF2-40B4-BE49-F238E27FC236}">
                <a16:creationId xmlns:a16="http://schemas.microsoft.com/office/drawing/2014/main" id="{DB6C1F41-B1D1-455B-BE4E-1118C97000A4}"/>
              </a:ext>
            </a:extLst>
          </p:cNvPr>
          <p:cNvSpPr txBox="1">
            <a:spLocks noChangeAspect="1"/>
          </p:cNvSpPr>
          <p:nvPr/>
        </p:nvSpPr>
        <p:spPr>
          <a:xfrm>
            <a:off x="768723" y="1415844"/>
            <a:ext cx="1115431" cy="1421702"/>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0000"/>
                </a:solidFill>
                <a:effectLst>
                  <a:outerShdw blurRad="38100" dist="22860" dir="5400000" algn="tl" rotWithShape="0">
                    <a:srgbClr val="000000">
                      <a:alpha val="30000"/>
                    </a:srgbClr>
                  </a:outerShdw>
                </a:effectLst>
                <a:latin typeface="Calibri Light" panose="020F0302020204030204"/>
              </a:rPr>
              <a:t>C</a:t>
            </a:r>
            <a:endParaRPr lang="en-US" sz="7920" dirty="0">
              <a:solidFill>
                <a:srgbClr val="FF0000"/>
              </a:solidFill>
              <a:latin typeface="Calibri Light" panose="020F0302020204030204"/>
            </a:endParaRPr>
          </a:p>
        </p:txBody>
      </p:sp>
      <p:sp>
        <p:nvSpPr>
          <p:cNvPr id="16" name="Title 1">
            <a:extLst>
              <a:ext uri="{FF2B5EF4-FFF2-40B4-BE49-F238E27FC236}">
                <a16:creationId xmlns:a16="http://schemas.microsoft.com/office/drawing/2014/main" id="{62C247CB-74DD-478E-BE7A-8ECEBA86FD7A}"/>
              </a:ext>
            </a:extLst>
          </p:cNvPr>
          <p:cNvSpPr txBox="1">
            <a:spLocks noChangeAspect="1"/>
          </p:cNvSpPr>
          <p:nvPr/>
        </p:nvSpPr>
        <p:spPr>
          <a:xfrm>
            <a:off x="754211" y="2910021"/>
            <a:ext cx="1054181" cy="1414589"/>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ED7D31"/>
                </a:solidFill>
                <a:effectLst>
                  <a:outerShdw blurRad="38100" dist="22860" dir="5400000" algn="tl" rotWithShape="0">
                    <a:srgbClr val="000000">
                      <a:alpha val="30000"/>
                    </a:srgbClr>
                  </a:outerShdw>
                </a:effectLst>
                <a:latin typeface="Calibri Light" panose="020F0302020204030204"/>
              </a:rPr>
              <a:t>H</a:t>
            </a:r>
            <a:endParaRPr lang="en-US" sz="7920" dirty="0">
              <a:solidFill>
                <a:srgbClr val="ED7D31"/>
              </a:solidFill>
              <a:latin typeface="Calibri Light" panose="020F0302020204030204"/>
            </a:endParaRPr>
          </a:p>
        </p:txBody>
      </p:sp>
      <p:sp>
        <p:nvSpPr>
          <p:cNvPr id="18" name="Title 1">
            <a:extLst>
              <a:ext uri="{FF2B5EF4-FFF2-40B4-BE49-F238E27FC236}">
                <a16:creationId xmlns:a16="http://schemas.microsoft.com/office/drawing/2014/main" id="{9336A21D-D4C2-4AE4-BE1D-360F257EDE1D}"/>
              </a:ext>
            </a:extLst>
          </p:cNvPr>
          <p:cNvSpPr txBox="1">
            <a:spLocks noChangeAspect="1"/>
          </p:cNvSpPr>
          <p:nvPr/>
        </p:nvSpPr>
        <p:spPr>
          <a:xfrm>
            <a:off x="744555" y="4419448"/>
            <a:ext cx="1115431" cy="1373358"/>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FFFF00"/>
                </a:solidFill>
                <a:effectLst>
                  <a:outerShdw blurRad="38100" dist="22860" dir="5400000" algn="tl" rotWithShape="0">
                    <a:srgbClr val="000000">
                      <a:alpha val="30000"/>
                    </a:srgbClr>
                  </a:outerShdw>
                </a:effectLst>
                <a:latin typeface="Calibri Light" panose="020F0302020204030204"/>
              </a:rPr>
              <a:t>A</a:t>
            </a:r>
            <a:endParaRPr lang="en-US" sz="7920" dirty="0">
              <a:solidFill>
                <a:srgbClr val="FFFF00"/>
              </a:solidFill>
              <a:latin typeface="Calibri Light" panose="020F0302020204030204"/>
            </a:endParaRPr>
          </a:p>
        </p:txBody>
      </p:sp>
      <p:sp>
        <p:nvSpPr>
          <p:cNvPr id="20" name="Title 1">
            <a:extLst>
              <a:ext uri="{FF2B5EF4-FFF2-40B4-BE49-F238E27FC236}">
                <a16:creationId xmlns:a16="http://schemas.microsoft.com/office/drawing/2014/main" id="{30E4E217-8FA5-4999-87D3-2937CF44671C}"/>
              </a:ext>
            </a:extLst>
          </p:cNvPr>
          <p:cNvSpPr txBox="1">
            <a:spLocks noChangeAspect="1"/>
          </p:cNvSpPr>
          <p:nvPr/>
        </p:nvSpPr>
        <p:spPr>
          <a:xfrm>
            <a:off x="744555" y="5863655"/>
            <a:ext cx="1071917" cy="1291534"/>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B050"/>
                </a:solidFill>
                <a:effectLst>
                  <a:outerShdw blurRad="38100" dist="22860" dir="5400000" algn="tl" rotWithShape="0">
                    <a:srgbClr val="000000">
                      <a:alpha val="30000"/>
                    </a:srgbClr>
                  </a:outerShdw>
                </a:effectLst>
                <a:latin typeface="Calibri Light" panose="020F0302020204030204"/>
              </a:rPr>
              <a:t>M</a:t>
            </a:r>
          </a:p>
        </p:txBody>
      </p:sp>
      <p:sp>
        <p:nvSpPr>
          <p:cNvPr id="22" name="Title 1">
            <a:extLst>
              <a:ext uri="{FF2B5EF4-FFF2-40B4-BE49-F238E27FC236}">
                <a16:creationId xmlns:a16="http://schemas.microsoft.com/office/drawing/2014/main" id="{58467453-E4C9-438E-8F52-4043E3553A74}"/>
              </a:ext>
            </a:extLst>
          </p:cNvPr>
          <p:cNvSpPr txBox="1">
            <a:spLocks noChangeAspect="1"/>
          </p:cNvSpPr>
          <p:nvPr/>
        </p:nvSpPr>
        <p:spPr>
          <a:xfrm>
            <a:off x="768723" y="7289358"/>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0070C0"/>
                </a:solidFill>
                <a:effectLst>
                  <a:outerShdw blurRad="38100" dist="22860" dir="5400000" algn="tl" rotWithShape="0">
                    <a:srgbClr val="000000">
                      <a:alpha val="30000"/>
                    </a:srgbClr>
                  </a:outerShdw>
                </a:effectLst>
                <a:latin typeface="Calibri Light" panose="020F0302020204030204"/>
              </a:rPr>
              <a:t>P</a:t>
            </a:r>
          </a:p>
        </p:txBody>
      </p:sp>
      <p:sp>
        <p:nvSpPr>
          <p:cNvPr id="3" name="Title 1">
            <a:extLst>
              <a:ext uri="{FF2B5EF4-FFF2-40B4-BE49-F238E27FC236}">
                <a16:creationId xmlns:a16="http://schemas.microsoft.com/office/drawing/2014/main" id="{1C6BCD60-5DB4-26A8-77FD-D369AA7FB740}"/>
              </a:ext>
            </a:extLst>
          </p:cNvPr>
          <p:cNvSpPr txBox="1">
            <a:spLocks noChangeAspect="1"/>
          </p:cNvSpPr>
          <p:nvPr/>
        </p:nvSpPr>
        <p:spPr>
          <a:xfrm>
            <a:off x="1859986" y="8635477"/>
            <a:ext cx="4984082"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defTabSz="754380"/>
            <a:r>
              <a:rPr lang="en-US" sz="4950" b="1" dirty="0">
                <a:ln w="10160">
                  <a:solidFill>
                    <a:srgbClr val="7030A0"/>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Success</a:t>
            </a:r>
          </a:p>
        </p:txBody>
      </p:sp>
      <p:sp>
        <p:nvSpPr>
          <p:cNvPr id="10" name="Title 1">
            <a:extLst>
              <a:ext uri="{FF2B5EF4-FFF2-40B4-BE49-F238E27FC236}">
                <a16:creationId xmlns:a16="http://schemas.microsoft.com/office/drawing/2014/main" id="{DB85FB31-CE84-9A08-5318-DD1428D191C2}"/>
              </a:ext>
            </a:extLst>
          </p:cNvPr>
          <p:cNvSpPr txBox="1">
            <a:spLocks noChangeAspect="1"/>
          </p:cNvSpPr>
          <p:nvPr/>
        </p:nvSpPr>
        <p:spPr>
          <a:xfrm>
            <a:off x="768723" y="8632675"/>
            <a:ext cx="1110578" cy="1272280"/>
          </a:xfrm>
          <a:prstGeom prst="rect">
            <a:avLst/>
          </a:prstGeom>
          <a:solidFill>
            <a:schemeClr val="tx1"/>
          </a:solidFill>
        </p:spPr>
        <p:txBody>
          <a:bodyPr vert="horz" lIns="100584" tIns="50292" rIns="100584" bIns="50292" rtlCol="0" anchor="ctr">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defTabSz="754380"/>
            <a:r>
              <a:rPr lang="en-US" sz="7920" b="1" dirty="0">
                <a:ln w="10160">
                  <a:solidFill>
                    <a:srgbClr val="5B9BD5"/>
                  </a:solidFill>
                  <a:prstDash val="solid"/>
                </a:ln>
                <a:solidFill>
                  <a:srgbClr val="7030A0"/>
                </a:solidFill>
                <a:effectLst>
                  <a:outerShdw blurRad="38100" dist="22860" dir="5400000" algn="tl" rotWithShape="0">
                    <a:srgbClr val="000000">
                      <a:alpha val="30000"/>
                    </a:srgbClr>
                  </a:outerShdw>
                </a:effectLst>
                <a:latin typeface="Calibri Light" panose="020F0302020204030204"/>
              </a:rPr>
              <a:t>S</a:t>
            </a:r>
          </a:p>
        </p:txBody>
      </p:sp>
    </p:spTree>
    <p:extLst>
      <p:ext uri="{BB962C8B-B14F-4D97-AF65-F5344CB8AC3E}">
        <p14:creationId xmlns:p14="http://schemas.microsoft.com/office/powerpoint/2010/main" val="3813896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Would you Rather</a:t>
            </a:r>
          </a:p>
        </p:txBody>
      </p:sp>
      <p:sp>
        <p:nvSpPr>
          <p:cNvPr id="3" name="Subtitle 2"/>
          <p:cNvSpPr>
            <a:spLocks noGrp="1"/>
          </p:cNvSpPr>
          <p:nvPr>
            <p:ph type="subTitle" idx="1"/>
          </p:nvPr>
        </p:nvSpPr>
        <p:spPr/>
        <p:txBody>
          <a:bodyPr/>
          <a:lstStyle/>
          <a:p>
            <a:r>
              <a:rPr lang="en-US" dirty="0"/>
              <a:t>“Aw.. Heck </a:t>
            </a:r>
            <a:r>
              <a:rPr lang="en-US" dirty="0" err="1"/>
              <a:t>naw</a:t>
            </a:r>
            <a:r>
              <a:rPr lang="en-US" dirty="0"/>
              <a:t>!”</a:t>
            </a:r>
          </a:p>
        </p:txBody>
      </p:sp>
    </p:spTree>
    <p:extLst>
      <p:ext uri="{BB962C8B-B14F-4D97-AF65-F5344CB8AC3E}">
        <p14:creationId xmlns:p14="http://schemas.microsoft.com/office/powerpoint/2010/main" val="713104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Would You Rather</a:t>
            </a:r>
          </a:p>
        </p:txBody>
      </p:sp>
      <p:sp>
        <p:nvSpPr>
          <p:cNvPr id="8" name="Content Placeholder 7"/>
          <p:cNvSpPr>
            <a:spLocks noGrp="1"/>
          </p:cNvSpPr>
          <p:nvPr>
            <p:ph type="body" idx="1"/>
          </p:nvPr>
        </p:nvSpPr>
        <p:spPr/>
        <p:txBody>
          <a:bodyPr/>
          <a:lstStyle/>
          <a:p>
            <a:r>
              <a:rPr lang="en-US" dirty="0"/>
              <a:t>Please scratch my back!</a:t>
            </a:r>
          </a:p>
        </p:txBody>
      </p:sp>
      <p:sp>
        <p:nvSpPr>
          <p:cNvPr id="12" name="Text Placeholder 11"/>
          <p:cNvSpPr>
            <a:spLocks noGrp="1"/>
          </p:cNvSpPr>
          <p:nvPr>
            <p:ph type="body" sz="half" idx="15"/>
          </p:nvPr>
        </p:nvSpPr>
        <p:spPr/>
        <p:txBody>
          <a:bodyPr/>
          <a:lstStyle/>
          <a:p>
            <a:r>
              <a:rPr lang="en-US" sz="2040" dirty="0"/>
              <a:t>Be itchy every day for all of your life</a:t>
            </a:r>
          </a:p>
          <a:p>
            <a:endParaRPr lang="en-US" dirty="0"/>
          </a:p>
        </p:txBody>
      </p:sp>
      <p:sp>
        <p:nvSpPr>
          <p:cNvPr id="10" name="Text Placeholder 9"/>
          <p:cNvSpPr>
            <a:spLocks noGrp="1"/>
          </p:cNvSpPr>
          <p:nvPr>
            <p:ph type="body" sz="quarter" idx="3"/>
          </p:nvPr>
        </p:nvSpPr>
        <p:spPr/>
        <p:txBody>
          <a:bodyPr/>
          <a:lstStyle/>
          <a:p>
            <a:endParaRPr lang="en-US" dirty="0"/>
          </a:p>
        </p:txBody>
      </p:sp>
      <p:sp>
        <p:nvSpPr>
          <p:cNvPr id="13" name="Text Placeholder 12"/>
          <p:cNvSpPr>
            <a:spLocks noGrp="1"/>
          </p:cNvSpPr>
          <p:nvPr>
            <p:ph type="body" sz="half" idx="16"/>
          </p:nvPr>
        </p:nvSpPr>
        <p:spPr/>
        <p:txBody>
          <a:bodyPr>
            <a:normAutofit/>
          </a:bodyPr>
          <a:lstStyle/>
          <a:p>
            <a:r>
              <a:rPr lang="en-US" sz="3825" dirty="0"/>
              <a:t>Or</a:t>
            </a:r>
          </a:p>
        </p:txBody>
      </p:sp>
      <p:sp>
        <p:nvSpPr>
          <p:cNvPr id="11" name="Text Placeholder 10"/>
          <p:cNvSpPr>
            <a:spLocks noGrp="1"/>
          </p:cNvSpPr>
          <p:nvPr>
            <p:ph type="body" sz="quarter" idx="13"/>
          </p:nvPr>
        </p:nvSpPr>
        <p:spPr/>
        <p:txBody>
          <a:bodyPr/>
          <a:lstStyle/>
          <a:p>
            <a:r>
              <a:rPr lang="en-US" dirty="0"/>
              <a:t>I did take a bath!</a:t>
            </a:r>
          </a:p>
        </p:txBody>
      </p:sp>
      <p:sp>
        <p:nvSpPr>
          <p:cNvPr id="14" name="Text Placeholder 13"/>
          <p:cNvSpPr>
            <a:spLocks noGrp="1"/>
          </p:cNvSpPr>
          <p:nvPr>
            <p:ph type="body" sz="half" idx="17"/>
          </p:nvPr>
        </p:nvSpPr>
        <p:spPr/>
        <p:txBody>
          <a:bodyPr>
            <a:normAutofit/>
          </a:bodyPr>
          <a:lstStyle/>
          <a:p>
            <a:r>
              <a:rPr lang="en-US" sz="2040" dirty="0"/>
              <a:t>Be sticky everyday for all of your life</a:t>
            </a:r>
          </a:p>
        </p:txBody>
      </p:sp>
      <p:pic>
        <p:nvPicPr>
          <p:cNvPr id="15" name="Picture 14"/>
          <p:cNvPicPr>
            <a:picLocks noChangeAspect="1"/>
          </p:cNvPicPr>
          <p:nvPr/>
        </p:nvPicPr>
        <p:blipFill>
          <a:blip r:embed="rId2"/>
          <a:stretch>
            <a:fillRect/>
          </a:stretch>
        </p:blipFill>
        <p:spPr>
          <a:xfrm>
            <a:off x="0" y="5610077"/>
            <a:ext cx="3731848" cy="1354697"/>
          </a:xfrm>
          <a:prstGeom prst="rect">
            <a:avLst/>
          </a:prstGeom>
        </p:spPr>
      </p:pic>
      <p:pic>
        <p:nvPicPr>
          <p:cNvPr id="16" name="Picture 15"/>
          <p:cNvPicPr>
            <a:picLocks noChangeAspect="1"/>
          </p:cNvPicPr>
          <p:nvPr/>
        </p:nvPicPr>
        <p:blipFill>
          <a:blip r:embed="rId3"/>
          <a:stretch>
            <a:fillRect/>
          </a:stretch>
        </p:blipFill>
        <p:spPr>
          <a:xfrm>
            <a:off x="3731848" y="5610077"/>
            <a:ext cx="3772350" cy="1296599"/>
          </a:xfrm>
          <a:prstGeom prst="rect">
            <a:avLst/>
          </a:prstGeom>
        </p:spPr>
      </p:pic>
    </p:spTree>
    <p:extLst>
      <p:ext uri="{BB962C8B-B14F-4D97-AF65-F5344CB8AC3E}">
        <p14:creationId xmlns:p14="http://schemas.microsoft.com/office/powerpoint/2010/main" val="3901401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you rather</a:t>
            </a:r>
          </a:p>
        </p:txBody>
      </p:sp>
      <p:sp>
        <p:nvSpPr>
          <p:cNvPr id="3" name="Text Placeholder 2"/>
          <p:cNvSpPr>
            <a:spLocks noGrp="1"/>
          </p:cNvSpPr>
          <p:nvPr>
            <p:ph type="body" idx="1"/>
          </p:nvPr>
        </p:nvSpPr>
        <p:spPr/>
        <p:txBody>
          <a:bodyPr/>
          <a:lstStyle/>
          <a:p>
            <a:r>
              <a:rPr lang="en-US" dirty="0"/>
              <a:t>“What?”</a:t>
            </a:r>
          </a:p>
        </p:txBody>
      </p:sp>
      <p:sp>
        <p:nvSpPr>
          <p:cNvPr id="4" name="Text Placeholder 3"/>
          <p:cNvSpPr>
            <a:spLocks noGrp="1"/>
          </p:cNvSpPr>
          <p:nvPr>
            <p:ph type="body" sz="half" idx="15"/>
          </p:nvPr>
        </p:nvSpPr>
        <p:spPr/>
        <p:txBody>
          <a:bodyPr>
            <a:normAutofit/>
          </a:bodyPr>
          <a:lstStyle/>
          <a:p>
            <a:r>
              <a:rPr lang="en-US" sz="2040" dirty="0"/>
              <a:t>Never to be able to tell the truth	</a:t>
            </a:r>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normAutofit/>
          </a:bodyPr>
          <a:lstStyle/>
          <a:p>
            <a:r>
              <a:rPr lang="en-US" sz="3825" dirty="0"/>
              <a:t>Or </a:t>
            </a:r>
          </a:p>
        </p:txBody>
      </p:sp>
      <p:sp>
        <p:nvSpPr>
          <p:cNvPr id="7" name="Text Placeholder 6"/>
          <p:cNvSpPr>
            <a:spLocks noGrp="1"/>
          </p:cNvSpPr>
          <p:nvPr>
            <p:ph type="body" sz="quarter" idx="13"/>
          </p:nvPr>
        </p:nvSpPr>
        <p:spPr/>
        <p:txBody>
          <a:bodyPr/>
          <a:lstStyle/>
          <a:p>
            <a:r>
              <a:rPr lang="en-US" dirty="0"/>
              <a:t>“Jerk!”</a:t>
            </a:r>
          </a:p>
        </p:txBody>
      </p:sp>
      <p:sp>
        <p:nvSpPr>
          <p:cNvPr id="8" name="Text Placeholder 7"/>
          <p:cNvSpPr>
            <a:spLocks noGrp="1"/>
          </p:cNvSpPr>
          <p:nvPr>
            <p:ph type="body" sz="half" idx="17"/>
          </p:nvPr>
        </p:nvSpPr>
        <p:spPr/>
        <p:txBody>
          <a:bodyPr>
            <a:normAutofit/>
          </a:bodyPr>
          <a:lstStyle/>
          <a:p>
            <a:r>
              <a:rPr lang="en-US" sz="2040" dirty="0"/>
              <a:t>Never be able to tell a lie</a:t>
            </a:r>
          </a:p>
        </p:txBody>
      </p:sp>
      <p:pic>
        <p:nvPicPr>
          <p:cNvPr id="9" name="Picture 8"/>
          <p:cNvPicPr>
            <a:picLocks noChangeAspect="1"/>
          </p:cNvPicPr>
          <p:nvPr/>
        </p:nvPicPr>
        <p:blipFill>
          <a:blip r:embed="rId2"/>
          <a:stretch>
            <a:fillRect/>
          </a:stretch>
        </p:blipFill>
        <p:spPr>
          <a:xfrm>
            <a:off x="0" y="5404821"/>
            <a:ext cx="3776730" cy="1542892"/>
          </a:xfrm>
          <a:prstGeom prst="rect">
            <a:avLst/>
          </a:prstGeom>
        </p:spPr>
      </p:pic>
      <p:pic>
        <p:nvPicPr>
          <p:cNvPr id="10" name="Picture 9"/>
          <p:cNvPicPr>
            <a:picLocks noChangeAspect="1"/>
          </p:cNvPicPr>
          <p:nvPr/>
        </p:nvPicPr>
        <p:blipFill>
          <a:blip r:embed="rId3"/>
          <a:stretch>
            <a:fillRect/>
          </a:stretch>
        </p:blipFill>
        <p:spPr>
          <a:xfrm>
            <a:off x="3776730" y="5404821"/>
            <a:ext cx="3699886" cy="1542892"/>
          </a:xfrm>
          <a:prstGeom prst="rect">
            <a:avLst/>
          </a:prstGeom>
        </p:spPr>
      </p:pic>
    </p:spTree>
    <p:extLst>
      <p:ext uri="{BB962C8B-B14F-4D97-AF65-F5344CB8AC3E}">
        <p14:creationId xmlns:p14="http://schemas.microsoft.com/office/powerpoint/2010/main" val="4448199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you Rather</a:t>
            </a:r>
          </a:p>
        </p:txBody>
      </p:sp>
      <p:sp>
        <p:nvSpPr>
          <p:cNvPr id="3" name="Text Placeholder 2"/>
          <p:cNvSpPr>
            <a:spLocks noGrp="1"/>
          </p:cNvSpPr>
          <p:nvPr>
            <p:ph type="body" idx="1"/>
          </p:nvPr>
        </p:nvSpPr>
        <p:spPr/>
        <p:txBody>
          <a:bodyPr/>
          <a:lstStyle/>
          <a:p>
            <a:r>
              <a:rPr lang="en-US" dirty="0"/>
              <a:t>“Stank Breath”</a:t>
            </a:r>
          </a:p>
        </p:txBody>
      </p:sp>
      <p:sp>
        <p:nvSpPr>
          <p:cNvPr id="4" name="Text Placeholder 3"/>
          <p:cNvSpPr>
            <a:spLocks noGrp="1"/>
          </p:cNvSpPr>
          <p:nvPr>
            <p:ph type="body" sz="half" idx="15"/>
          </p:nvPr>
        </p:nvSpPr>
        <p:spPr/>
        <p:txBody>
          <a:bodyPr/>
          <a:lstStyle/>
          <a:p>
            <a:r>
              <a:rPr lang="en-US" sz="2040" dirty="0"/>
              <a:t>Smell like rotten eggs when you talk</a:t>
            </a:r>
            <a:r>
              <a:rPr lang="en-US" dirty="0"/>
              <a:t>	</a:t>
            </a:r>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normAutofit/>
          </a:bodyPr>
          <a:lstStyle/>
          <a:p>
            <a:r>
              <a:rPr lang="en-US" sz="3825" dirty="0"/>
              <a:t>or</a:t>
            </a:r>
          </a:p>
        </p:txBody>
      </p:sp>
      <p:sp>
        <p:nvSpPr>
          <p:cNvPr id="7" name="Text Placeholder 6"/>
          <p:cNvSpPr>
            <a:spLocks noGrp="1"/>
          </p:cNvSpPr>
          <p:nvPr>
            <p:ph type="body" sz="quarter" idx="13"/>
          </p:nvPr>
        </p:nvSpPr>
        <p:spPr/>
        <p:txBody>
          <a:bodyPr/>
          <a:lstStyle/>
          <a:p>
            <a:r>
              <a:rPr lang="en-US" dirty="0"/>
              <a:t>“Toxic Waste”</a:t>
            </a:r>
          </a:p>
        </p:txBody>
      </p:sp>
      <p:sp>
        <p:nvSpPr>
          <p:cNvPr id="8" name="Text Placeholder 7"/>
          <p:cNvSpPr>
            <a:spLocks noGrp="1"/>
          </p:cNvSpPr>
          <p:nvPr>
            <p:ph type="body" sz="half" idx="17"/>
          </p:nvPr>
        </p:nvSpPr>
        <p:spPr/>
        <p:txBody>
          <a:bodyPr>
            <a:normAutofit/>
          </a:bodyPr>
          <a:lstStyle/>
          <a:p>
            <a:r>
              <a:rPr lang="en-US" sz="2040" dirty="0"/>
              <a:t>Have a green cloud appear when you fart</a:t>
            </a:r>
          </a:p>
        </p:txBody>
      </p:sp>
      <p:pic>
        <p:nvPicPr>
          <p:cNvPr id="9" name="Picture 8"/>
          <p:cNvPicPr>
            <a:picLocks noChangeAspect="1"/>
          </p:cNvPicPr>
          <p:nvPr/>
        </p:nvPicPr>
        <p:blipFill>
          <a:blip r:embed="rId2"/>
          <a:stretch>
            <a:fillRect/>
          </a:stretch>
        </p:blipFill>
        <p:spPr>
          <a:xfrm>
            <a:off x="0" y="5801582"/>
            <a:ext cx="3818192" cy="1151287"/>
          </a:xfrm>
          <a:prstGeom prst="rect">
            <a:avLst/>
          </a:prstGeom>
        </p:spPr>
      </p:pic>
      <p:pic>
        <p:nvPicPr>
          <p:cNvPr id="10" name="Picture 9"/>
          <p:cNvPicPr>
            <a:picLocks noChangeAspect="1"/>
          </p:cNvPicPr>
          <p:nvPr/>
        </p:nvPicPr>
        <p:blipFill>
          <a:blip r:embed="rId3"/>
          <a:stretch>
            <a:fillRect/>
          </a:stretch>
        </p:blipFill>
        <p:spPr>
          <a:xfrm>
            <a:off x="3818192" y="5801582"/>
            <a:ext cx="3705660" cy="1151287"/>
          </a:xfrm>
          <a:prstGeom prst="rect">
            <a:avLst/>
          </a:prstGeom>
        </p:spPr>
      </p:pic>
    </p:spTree>
    <p:extLst>
      <p:ext uri="{BB962C8B-B14F-4D97-AF65-F5344CB8AC3E}">
        <p14:creationId xmlns:p14="http://schemas.microsoft.com/office/powerpoint/2010/main" val="780716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you rather</a:t>
            </a:r>
          </a:p>
        </p:txBody>
      </p:sp>
      <p:sp>
        <p:nvSpPr>
          <p:cNvPr id="3" name="Text Placeholder 2"/>
          <p:cNvSpPr>
            <a:spLocks noGrp="1"/>
          </p:cNvSpPr>
          <p:nvPr>
            <p:ph type="body" idx="1"/>
          </p:nvPr>
        </p:nvSpPr>
        <p:spPr/>
        <p:txBody>
          <a:bodyPr/>
          <a:lstStyle/>
          <a:p>
            <a:r>
              <a:rPr lang="en-US" dirty="0"/>
              <a:t>“Life is good! “</a:t>
            </a:r>
          </a:p>
        </p:txBody>
      </p:sp>
      <p:sp>
        <p:nvSpPr>
          <p:cNvPr id="4" name="Text Placeholder 3"/>
          <p:cNvSpPr>
            <a:spLocks noGrp="1"/>
          </p:cNvSpPr>
          <p:nvPr>
            <p:ph type="body" sz="half" idx="15"/>
          </p:nvPr>
        </p:nvSpPr>
        <p:spPr/>
        <p:txBody>
          <a:bodyPr>
            <a:normAutofit/>
          </a:bodyPr>
          <a:lstStyle/>
          <a:p>
            <a:r>
              <a:rPr lang="en-US" sz="1785" dirty="0"/>
              <a:t>Live in a tightly controlled society that is perfectly safe</a:t>
            </a:r>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normAutofit/>
          </a:bodyPr>
          <a:lstStyle/>
          <a:p>
            <a:r>
              <a:rPr lang="en-US" sz="3442" dirty="0"/>
              <a:t>Or</a:t>
            </a:r>
          </a:p>
        </p:txBody>
      </p:sp>
      <p:sp>
        <p:nvSpPr>
          <p:cNvPr id="7" name="Text Placeholder 6"/>
          <p:cNvSpPr>
            <a:spLocks noGrp="1"/>
          </p:cNvSpPr>
          <p:nvPr>
            <p:ph type="body" sz="quarter" idx="13"/>
          </p:nvPr>
        </p:nvSpPr>
        <p:spPr/>
        <p:txBody>
          <a:bodyPr/>
          <a:lstStyle/>
          <a:p>
            <a:r>
              <a:rPr lang="en-US" dirty="0"/>
              <a:t>“Life is Good!”</a:t>
            </a:r>
          </a:p>
        </p:txBody>
      </p:sp>
      <p:sp>
        <p:nvSpPr>
          <p:cNvPr id="8" name="Text Placeholder 7"/>
          <p:cNvSpPr>
            <a:spLocks noGrp="1"/>
          </p:cNvSpPr>
          <p:nvPr>
            <p:ph type="body" sz="half" idx="17"/>
          </p:nvPr>
        </p:nvSpPr>
        <p:spPr/>
        <p:txBody>
          <a:bodyPr>
            <a:normAutofit/>
          </a:bodyPr>
          <a:lstStyle/>
          <a:p>
            <a:r>
              <a:rPr lang="en-US" sz="1785" dirty="0"/>
              <a:t>Live in open a free society that has lots of danger</a:t>
            </a:r>
          </a:p>
        </p:txBody>
      </p:sp>
      <p:pic>
        <p:nvPicPr>
          <p:cNvPr id="9" name="Picture 8"/>
          <p:cNvPicPr>
            <a:picLocks noChangeAspect="1"/>
          </p:cNvPicPr>
          <p:nvPr/>
        </p:nvPicPr>
        <p:blipFill>
          <a:blip r:embed="rId2"/>
          <a:stretch>
            <a:fillRect/>
          </a:stretch>
        </p:blipFill>
        <p:spPr>
          <a:xfrm>
            <a:off x="0" y="6004393"/>
            <a:ext cx="3730752" cy="935117"/>
          </a:xfrm>
          <a:prstGeom prst="rect">
            <a:avLst/>
          </a:prstGeom>
        </p:spPr>
      </p:pic>
      <p:pic>
        <p:nvPicPr>
          <p:cNvPr id="10" name="Picture 9"/>
          <p:cNvPicPr>
            <a:picLocks noChangeAspect="1"/>
          </p:cNvPicPr>
          <p:nvPr/>
        </p:nvPicPr>
        <p:blipFill>
          <a:blip r:embed="rId3"/>
          <a:stretch>
            <a:fillRect/>
          </a:stretch>
        </p:blipFill>
        <p:spPr>
          <a:xfrm>
            <a:off x="3730752" y="6004393"/>
            <a:ext cx="3827032" cy="965848"/>
          </a:xfrm>
          <a:prstGeom prst="rect">
            <a:avLst/>
          </a:prstGeom>
        </p:spPr>
      </p:pic>
    </p:spTree>
    <p:extLst>
      <p:ext uri="{BB962C8B-B14F-4D97-AF65-F5344CB8AC3E}">
        <p14:creationId xmlns:p14="http://schemas.microsoft.com/office/powerpoint/2010/main" val="2698954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you Rather</a:t>
            </a:r>
          </a:p>
        </p:txBody>
      </p:sp>
      <p:sp>
        <p:nvSpPr>
          <p:cNvPr id="3" name="Text Placeholder 2"/>
          <p:cNvSpPr>
            <a:spLocks noGrp="1"/>
          </p:cNvSpPr>
          <p:nvPr>
            <p:ph type="body" idx="1"/>
          </p:nvPr>
        </p:nvSpPr>
        <p:spPr/>
        <p:txBody>
          <a:bodyPr/>
          <a:lstStyle/>
          <a:p>
            <a:r>
              <a:rPr lang="en-US" dirty="0"/>
              <a:t>“Can you get a word out?”</a:t>
            </a:r>
          </a:p>
        </p:txBody>
      </p:sp>
      <p:sp>
        <p:nvSpPr>
          <p:cNvPr id="4" name="Text Placeholder 3"/>
          <p:cNvSpPr>
            <a:spLocks noGrp="1"/>
          </p:cNvSpPr>
          <p:nvPr>
            <p:ph type="body" sz="half" idx="15"/>
          </p:nvPr>
        </p:nvSpPr>
        <p:spPr/>
        <p:txBody>
          <a:bodyPr>
            <a:normAutofit/>
          </a:bodyPr>
          <a:lstStyle/>
          <a:p>
            <a:r>
              <a:rPr lang="en-US" sz="1785" dirty="0"/>
              <a:t>Have the hiccups  all day every day for the rest of your life</a:t>
            </a:r>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normAutofit/>
          </a:bodyPr>
          <a:lstStyle/>
          <a:p>
            <a:r>
              <a:rPr lang="en-US" sz="3825" dirty="0"/>
              <a:t>or</a:t>
            </a:r>
          </a:p>
        </p:txBody>
      </p:sp>
      <p:sp>
        <p:nvSpPr>
          <p:cNvPr id="7" name="Text Placeholder 6"/>
          <p:cNvSpPr>
            <a:spLocks noGrp="1"/>
          </p:cNvSpPr>
          <p:nvPr>
            <p:ph type="body" sz="quarter" idx="13"/>
          </p:nvPr>
        </p:nvSpPr>
        <p:spPr/>
        <p:txBody>
          <a:bodyPr/>
          <a:lstStyle/>
          <a:p>
            <a:r>
              <a:rPr lang="en-US" dirty="0"/>
              <a:t>“Say it don’t Spray it!”</a:t>
            </a:r>
          </a:p>
        </p:txBody>
      </p:sp>
      <p:sp>
        <p:nvSpPr>
          <p:cNvPr id="8" name="Text Placeholder 7"/>
          <p:cNvSpPr>
            <a:spLocks noGrp="1"/>
          </p:cNvSpPr>
          <p:nvPr>
            <p:ph type="body" sz="half" idx="17"/>
          </p:nvPr>
        </p:nvSpPr>
        <p:spPr/>
        <p:txBody>
          <a:bodyPr>
            <a:normAutofit/>
          </a:bodyPr>
          <a:lstStyle/>
          <a:p>
            <a:r>
              <a:rPr lang="en-US" sz="1785" dirty="0"/>
              <a:t>Have to sneeze  all day everyday for the rest of your life</a:t>
            </a:r>
          </a:p>
        </p:txBody>
      </p:sp>
      <p:pic>
        <p:nvPicPr>
          <p:cNvPr id="9" name="Picture 8"/>
          <p:cNvPicPr>
            <a:picLocks noChangeAspect="1"/>
          </p:cNvPicPr>
          <p:nvPr/>
        </p:nvPicPr>
        <p:blipFill>
          <a:blip r:embed="rId2"/>
          <a:stretch>
            <a:fillRect/>
          </a:stretch>
        </p:blipFill>
        <p:spPr>
          <a:xfrm>
            <a:off x="0" y="5859876"/>
            <a:ext cx="3861911" cy="1139749"/>
          </a:xfrm>
          <a:prstGeom prst="rect">
            <a:avLst/>
          </a:prstGeom>
        </p:spPr>
      </p:pic>
      <p:pic>
        <p:nvPicPr>
          <p:cNvPr id="10" name="Picture 9"/>
          <p:cNvPicPr>
            <a:picLocks noChangeAspect="1"/>
          </p:cNvPicPr>
          <p:nvPr/>
        </p:nvPicPr>
        <p:blipFill>
          <a:blip r:embed="rId3"/>
          <a:stretch>
            <a:fillRect/>
          </a:stretch>
        </p:blipFill>
        <p:spPr>
          <a:xfrm>
            <a:off x="3861911" y="5922723"/>
            <a:ext cx="3660315" cy="1079939"/>
          </a:xfrm>
          <a:prstGeom prst="rect">
            <a:avLst/>
          </a:prstGeom>
        </p:spPr>
      </p:pic>
    </p:spTree>
    <p:extLst>
      <p:ext uri="{BB962C8B-B14F-4D97-AF65-F5344CB8AC3E}">
        <p14:creationId xmlns:p14="http://schemas.microsoft.com/office/powerpoint/2010/main" val="2182719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you rather </a:t>
            </a:r>
          </a:p>
        </p:txBody>
      </p:sp>
      <p:sp>
        <p:nvSpPr>
          <p:cNvPr id="3" name="Text Placeholder 2"/>
          <p:cNvSpPr>
            <a:spLocks noGrp="1"/>
          </p:cNvSpPr>
          <p:nvPr>
            <p:ph type="body" idx="1"/>
          </p:nvPr>
        </p:nvSpPr>
        <p:spPr/>
        <p:txBody>
          <a:bodyPr/>
          <a:lstStyle/>
          <a:p>
            <a:r>
              <a:rPr lang="en-US" dirty="0"/>
              <a:t>Mind on my Money; Money on my mind</a:t>
            </a:r>
          </a:p>
        </p:txBody>
      </p:sp>
      <p:sp>
        <p:nvSpPr>
          <p:cNvPr id="4" name="Text Placeholder 3"/>
          <p:cNvSpPr>
            <a:spLocks noGrp="1"/>
          </p:cNvSpPr>
          <p:nvPr>
            <p:ph type="body" sz="half" idx="15"/>
          </p:nvPr>
        </p:nvSpPr>
        <p:spPr/>
        <p:txBody>
          <a:bodyPr>
            <a:normAutofit/>
          </a:bodyPr>
          <a:lstStyle/>
          <a:p>
            <a:r>
              <a:rPr lang="en-US" sz="1785" dirty="0"/>
              <a:t>Live like a King but have no friends or family</a:t>
            </a:r>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normAutofit/>
          </a:bodyPr>
          <a:lstStyle/>
          <a:p>
            <a:r>
              <a:rPr lang="en-US" sz="3825" dirty="0"/>
              <a:t>Or </a:t>
            </a:r>
          </a:p>
        </p:txBody>
      </p:sp>
      <p:sp>
        <p:nvSpPr>
          <p:cNvPr id="7" name="Text Placeholder 6"/>
          <p:cNvSpPr>
            <a:spLocks noGrp="1"/>
          </p:cNvSpPr>
          <p:nvPr>
            <p:ph type="body" sz="quarter" idx="13"/>
          </p:nvPr>
        </p:nvSpPr>
        <p:spPr/>
        <p:txBody>
          <a:bodyPr/>
          <a:lstStyle/>
          <a:p>
            <a:r>
              <a:rPr lang="en-US" dirty="0"/>
              <a:t>Everybody Loves Raymond</a:t>
            </a:r>
          </a:p>
        </p:txBody>
      </p:sp>
      <p:sp>
        <p:nvSpPr>
          <p:cNvPr id="8" name="Text Placeholder 7"/>
          <p:cNvSpPr>
            <a:spLocks noGrp="1"/>
          </p:cNvSpPr>
          <p:nvPr>
            <p:ph type="body" sz="half" idx="17"/>
          </p:nvPr>
        </p:nvSpPr>
        <p:spPr/>
        <p:txBody>
          <a:bodyPr/>
          <a:lstStyle/>
          <a:p>
            <a:r>
              <a:rPr lang="en-US" sz="1785" dirty="0"/>
              <a:t>live like a homeless person and have many friends and family</a:t>
            </a:r>
          </a:p>
        </p:txBody>
      </p:sp>
      <p:pic>
        <p:nvPicPr>
          <p:cNvPr id="10" name="Picture 9"/>
          <p:cNvPicPr>
            <a:picLocks noChangeAspect="1"/>
          </p:cNvPicPr>
          <p:nvPr/>
        </p:nvPicPr>
        <p:blipFill>
          <a:blip r:embed="rId2"/>
          <a:stretch>
            <a:fillRect/>
          </a:stretch>
        </p:blipFill>
        <p:spPr>
          <a:xfrm>
            <a:off x="0" y="5889022"/>
            <a:ext cx="3657886" cy="1195007"/>
          </a:xfrm>
          <a:prstGeom prst="rect">
            <a:avLst/>
          </a:prstGeom>
        </p:spPr>
      </p:pic>
      <p:pic>
        <p:nvPicPr>
          <p:cNvPr id="11" name="Picture 10"/>
          <p:cNvPicPr>
            <a:picLocks noChangeAspect="1"/>
          </p:cNvPicPr>
          <p:nvPr/>
        </p:nvPicPr>
        <p:blipFill>
          <a:blip r:embed="rId3"/>
          <a:stretch>
            <a:fillRect/>
          </a:stretch>
        </p:blipFill>
        <p:spPr>
          <a:xfrm>
            <a:off x="3657886" y="5889022"/>
            <a:ext cx="3847338" cy="1195007"/>
          </a:xfrm>
          <a:prstGeom prst="rect">
            <a:avLst/>
          </a:prstGeom>
        </p:spPr>
      </p:pic>
    </p:spTree>
    <p:extLst>
      <p:ext uri="{BB962C8B-B14F-4D97-AF65-F5344CB8AC3E}">
        <p14:creationId xmlns:p14="http://schemas.microsoft.com/office/powerpoint/2010/main" val="1590152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you Rather</a:t>
            </a:r>
          </a:p>
        </p:txBody>
      </p:sp>
      <p:sp>
        <p:nvSpPr>
          <p:cNvPr id="3" name="Text Placeholder 2"/>
          <p:cNvSpPr>
            <a:spLocks noGrp="1"/>
          </p:cNvSpPr>
          <p:nvPr>
            <p:ph type="body" idx="1"/>
          </p:nvPr>
        </p:nvSpPr>
        <p:spPr/>
        <p:txBody>
          <a:bodyPr/>
          <a:lstStyle/>
          <a:p>
            <a:r>
              <a:rPr lang="en-US" dirty="0"/>
              <a:t>Today is the Day!</a:t>
            </a:r>
          </a:p>
        </p:txBody>
      </p:sp>
      <p:sp>
        <p:nvSpPr>
          <p:cNvPr id="4" name="Text Placeholder 3"/>
          <p:cNvSpPr>
            <a:spLocks noGrp="1"/>
          </p:cNvSpPr>
          <p:nvPr>
            <p:ph type="body" sz="half" idx="15"/>
          </p:nvPr>
        </p:nvSpPr>
        <p:spPr>
          <a:xfrm>
            <a:off x="437199" y="4525995"/>
            <a:ext cx="2110207" cy="860144"/>
          </a:xfrm>
        </p:spPr>
        <p:txBody>
          <a:bodyPr>
            <a:normAutofit/>
          </a:bodyPr>
          <a:lstStyle/>
          <a:p>
            <a:r>
              <a:rPr lang="en-US" sz="2040" dirty="0"/>
              <a:t>Know when you are going to die</a:t>
            </a:r>
          </a:p>
          <a:p>
            <a:endParaRPr lang="en-US" sz="2040" dirty="0"/>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normAutofit/>
          </a:bodyPr>
          <a:lstStyle/>
          <a:p>
            <a:r>
              <a:rPr lang="en-US" sz="3825" dirty="0"/>
              <a:t>or</a:t>
            </a:r>
          </a:p>
        </p:txBody>
      </p:sp>
      <p:sp>
        <p:nvSpPr>
          <p:cNvPr id="7" name="Text Placeholder 6"/>
          <p:cNvSpPr>
            <a:spLocks noGrp="1"/>
          </p:cNvSpPr>
          <p:nvPr>
            <p:ph type="body" sz="quarter" idx="13"/>
          </p:nvPr>
        </p:nvSpPr>
        <p:spPr/>
        <p:txBody>
          <a:bodyPr/>
          <a:lstStyle/>
          <a:p>
            <a:r>
              <a:rPr lang="en-US" dirty="0"/>
              <a:t>Oh the pain!</a:t>
            </a:r>
          </a:p>
        </p:txBody>
      </p:sp>
      <p:sp>
        <p:nvSpPr>
          <p:cNvPr id="8" name="Text Placeholder 7"/>
          <p:cNvSpPr>
            <a:spLocks noGrp="1"/>
          </p:cNvSpPr>
          <p:nvPr>
            <p:ph type="body" sz="half" idx="17"/>
          </p:nvPr>
        </p:nvSpPr>
        <p:spPr>
          <a:xfrm>
            <a:off x="4953617" y="4525995"/>
            <a:ext cx="2110207" cy="860144"/>
          </a:xfrm>
        </p:spPr>
        <p:txBody>
          <a:bodyPr>
            <a:normAutofit/>
          </a:bodyPr>
          <a:lstStyle/>
          <a:p>
            <a:r>
              <a:rPr lang="en-US" sz="2040" dirty="0"/>
              <a:t>Know how you are going to die</a:t>
            </a:r>
          </a:p>
        </p:txBody>
      </p:sp>
      <p:pic>
        <p:nvPicPr>
          <p:cNvPr id="9" name="Picture 8"/>
          <p:cNvPicPr>
            <a:picLocks noChangeAspect="1"/>
          </p:cNvPicPr>
          <p:nvPr/>
        </p:nvPicPr>
        <p:blipFill>
          <a:blip r:embed="rId2"/>
          <a:stretch>
            <a:fillRect/>
          </a:stretch>
        </p:blipFill>
        <p:spPr>
          <a:xfrm>
            <a:off x="2691244" y="5155715"/>
            <a:ext cx="2110207" cy="1915431"/>
          </a:xfrm>
          <a:prstGeom prst="rect">
            <a:avLst/>
          </a:prstGeom>
        </p:spPr>
      </p:pic>
      <p:sp>
        <p:nvSpPr>
          <p:cNvPr id="10" name="TextBox 9">
            <a:extLst>
              <a:ext uri="{FF2B5EF4-FFF2-40B4-BE49-F238E27FC236}">
                <a16:creationId xmlns:a16="http://schemas.microsoft.com/office/drawing/2014/main" id="{F249C2A9-CAA7-4D9B-AFB5-3664B69363A8}"/>
              </a:ext>
            </a:extLst>
          </p:cNvPr>
          <p:cNvSpPr txBox="1"/>
          <p:nvPr/>
        </p:nvSpPr>
        <p:spPr>
          <a:xfrm>
            <a:off x="2829590" y="5155714"/>
            <a:ext cx="1850169" cy="268984"/>
          </a:xfrm>
          <a:prstGeom prst="rect">
            <a:avLst/>
          </a:prstGeom>
          <a:noFill/>
        </p:spPr>
        <p:txBody>
          <a:bodyPr wrap="square" rtlCol="0">
            <a:spAutoFit/>
          </a:bodyPr>
          <a:lstStyle/>
          <a:p>
            <a:pPr defTabSz="291465"/>
            <a:r>
              <a:rPr lang="en-US" sz="1148" dirty="0">
                <a:solidFill>
                  <a:prstClr val="black"/>
                </a:solidFill>
                <a:latin typeface="Impact" panose="020B0806030902050204"/>
              </a:rPr>
              <a:t>Fait Can Not Be Challenged</a:t>
            </a:r>
          </a:p>
        </p:txBody>
      </p:sp>
    </p:spTree>
    <p:extLst>
      <p:ext uri="{BB962C8B-B14F-4D97-AF65-F5344CB8AC3E}">
        <p14:creationId xmlns:p14="http://schemas.microsoft.com/office/powerpoint/2010/main" val="839076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You Rather</a:t>
            </a:r>
          </a:p>
        </p:txBody>
      </p:sp>
      <p:sp>
        <p:nvSpPr>
          <p:cNvPr id="3" name="Text Placeholder 2"/>
          <p:cNvSpPr>
            <a:spLocks noGrp="1"/>
          </p:cNvSpPr>
          <p:nvPr>
            <p:ph type="body" idx="1"/>
          </p:nvPr>
        </p:nvSpPr>
        <p:spPr>
          <a:xfrm>
            <a:off x="437199" y="4046067"/>
            <a:ext cx="2110207" cy="367367"/>
          </a:xfrm>
        </p:spPr>
        <p:txBody>
          <a:bodyPr/>
          <a:lstStyle/>
          <a:p>
            <a:r>
              <a:rPr lang="en-US" dirty="0"/>
              <a:t>Denied!!!!</a:t>
            </a:r>
          </a:p>
        </p:txBody>
      </p:sp>
      <p:sp>
        <p:nvSpPr>
          <p:cNvPr id="4" name="Text Placeholder 3"/>
          <p:cNvSpPr>
            <a:spLocks noGrp="1"/>
          </p:cNvSpPr>
          <p:nvPr>
            <p:ph type="body" sz="half" idx="15"/>
          </p:nvPr>
        </p:nvSpPr>
        <p:spPr>
          <a:xfrm>
            <a:off x="428873" y="4413434"/>
            <a:ext cx="2110207" cy="1251893"/>
          </a:xfrm>
        </p:spPr>
        <p:txBody>
          <a:bodyPr>
            <a:normAutofit fontScale="92500" lnSpcReduction="10000"/>
          </a:bodyPr>
          <a:lstStyle/>
          <a:p>
            <a:r>
              <a:rPr lang="en-US" sz="1785" dirty="0"/>
              <a:t>lose all of your memory and Knowledge of Family and Friends</a:t>
            </a:r>
          </a:p>
        </p:txBody>
      </p:sp>
      <p:sp>
        <p:nvSpPr>
          <p:cNvPr id="5" name="Text Placeholder 4"/>
          <p:cNvSpPr>
            <a:spLocks noGrp="1"/>
          </p:cNvSpPr>
          <p:nvPr>
            <p:ph type="body" sz="quarter" idx="3"/>
          </p:nvPr>
        </p:nvSpPr>
        <p:spPr>
          <a:xfrm>
            <a:off x="2691245" y="4075657"/>
            <a:ext cx="2110207" cy="367367"/>
          </a:xfrm>
        </p:spPr>
        <p:txBody>
          <a:bodyPr/>
          <a:lstStyle/>
          <a:p>
            <a:endParaRPr lang="en-US" dirty="0"/>
          </a:p>
        </p:txBody>
      </p:sp>
      <p:sp>
        <p:nvSpPr>
          <p:cNvPr id="6" name="Text Placeholder 5"/>
          <p:cNvSpPr>
            <a:spLocks noGrp="1"/>
          </p:cNvSpPr>
          <p:nvPr>
            <p:ph type="body" sz="half" idx="16"/>
          </p:nvPr>
        </p:nvSpPr>
        <p:spPr/>
        <p:txBody>
          <a:bodyPr>
            <a:normAutofit/>
          </a:bodyPr>
          <a:lstStyle/>
          <a:p>
            <a:r>
              <a:rPr lang="en-US" sz="3825" dirty="0"/>
              <a:t>or</a:t>
            </a:r>
          </a:p>
        </p:txBody>
      </p:sp>
      <p:sp>
        <p:nvSpPr>
          <p:cNvPr id="7" name="Text Placeholder 6"/>
          <p:cNvSpPr>
            <a:spLocks noGrp="1"/>
          </p:cNvSpPr>
          <p:nvPr>
            <p:ph type="body" sz="quarter" idx="13"/>
          </p:nvPr>
        </p:nvSpPr>
        <p:spPr>
          <a:xfrm>
            <a:off x="4953617" y="4073056"/>
            <a:ext cx="2110207" cy="367367"/>
          </a:xfrm>
        </p:spPr>
        <p:txBody>
          <a:bodyPr/>
          <a:lstStyle/>
          <a:p>
            <a:r>
              <a:rPr lang="en-US" dirty="0"/>
              <a:t>Memories… why!?</a:t>
            </a:r>
          </a:p>
        </p:txBody>
      </p:sp>
      <p:sp>
        <p:nvSpPr>
          <p:cNvPr id="8" name="Text Placeholder 7"/>
          <p:cNvSpPr>
            <a:spLocks noGrp="1"/>
          </p:cNvSpPr>
          <p:nvPr>
            <p:ph type="body" sz="half" idx="17"/>
          </p:nvPr>
        </p:nvSpPr>
        <p:spPr>
          <a:xfrm>
            <a:off x="4953617" y="4525995"/>
            <a:ext cx="2110207" cy="1139332"/>
          </a:xfrm>
        </p:spPr>
        <p:txBody>
          <a:bodyPr>
            <a:normAutofit/>
          </a:bodyPr>
          <a:lstStyle/>
          <a:p>
            <a:r>
              <a:rPr lang="en-US" sz="1785" dirty="0"/>
              <a:t>Lose all the Memory and Knowledge of the world</a:t>
            </a:r>
          </a:p>
        </p:txBody>
      </p:sp>
      <p:pic>
        <p:nvPicPr>
          <p:cNvPr id="10" name="Picture 9"/>
          <p:cNvPicPr>
            <a:picLocks noChangeAspect="1"/>
          </p:cNvPicPr>
          <p:nvPr/>
        </p:nvPicPr>
        <p:blipFill>
          <a:blip r:embed="rId2"/>
          <a:stretch>
            <a:fillRect/>
          </a:stretch>
        </p:blipFill>
        <p:spPr>
          <a:xfrm>
            <a:off x="0" y="5665329"/>
            <a:ext cx="3687032" cy="1208365"/>
          </a:xfrm>
          <a:prstGeom prst="rect">
            <a:avLst/>
          </a:prstGeom>
        </p:spPr>
      </p:pic>
      <p:pic>
        <p:nvPicPr>
          <p:cNvPr id="11" name="Picture 10"/>
          <p:cNvPicPr>
            <a:picLocks noChangeAspect="1"/>
          </p:cNvPicPr>
          <p:nvPr/>
        </p:nvPicPr>
        <p:blipFill>
          <a:blip r:embed="rId3"/>
          <a:stretch>
            <a:fillRect/>
          </a:stretch>
        </p:blipFill>
        <p:spPr>
          <a:xfrm>
            <a:off x="3687032" y="5665327"/>
            <a:ext cx="3745325" cy="1208366"/>
          </a:xfrm>
          <a:prstGeom prst="rect">
            <a:avLst/>
          </a:prstGeom>
        </p:spPr>
      </p:pic>
    </p:spTree>
    <p:extLst>
      <p:ext uri="{BB962C8B-B14F-4D97-AF65-F5344CB8AC3E}">
        <p14:creationId xmlns:p14="http://schemas.microsoft.com/office/powerpoint/2010/main" val="274430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English I Class Expectations:  3 </a:t>
            </a:r>
            <a:r>
              <a:rPr lang="en-US" dirty="0" err="1"/>
              <a:t>Bs</a:t>
            </a:r>
            <a:endParaRPr lang="en-US" dirty="0"/>
          </a:p>
        </p:txBody>
      </p:sp>
      <p:sp>
        <p:nvSpPr>
          <p:cNvPr id="3" name="Subtitle 2"/>
          <p:cNvSpPr>
            <a:spLocks noGrp="1"/>
          </p:cNvSpPr>
          <p:nvPr>
            <p:ph type="subTitle" idx="1"/>
          </p:nvPr>
        </p:nvSpPr>
        <p:spPr/>
        <p:txBody>
          <a:bodyPr/>
          <a:lstStyle/>
          <a:p>
            <a:r>
              <a:rPr lang="en-US" dirty="0"/>
              <a:t>Yeah… This again.</a:t>
            </a:r>
          </a:p>
        </p:txBody>
      </p:sp>
    </p:spTree>
    <p:extLst>
      <p:ext uri="{BB962C8B-B14F-4D97-AF65-F5344CB8AC3E}">
        <p14:creationId xmlns:p14="http://schemas.microsoft.com/office/powerpoint/2010/main" val="3130702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you Rather</a:t>
            </a:r>
          </a:p>
        </p:txBody>
      </p:sp>
      <p:sp>
        <p:nvSpPr>
          <p:cNvPr id="3" name="Text Placeholder 2"/>
          <p:cNvSpPr>
            <a:spLocks noGrp="1"/>
          </p:cNvSpPr>
          <p:nvPr>
            <p:ph type="body" idx="1"/>
          </p:nvPr>
        </p:nvSpPr>
        <p:spPr/>
        <p:txBody>
          <a:bodyPr/>
          <a:lstStyle/>
          <a:p>
            <a:r>
              <a:rPr lang="en-US" dirty="0"/>
              <a:t>“Well, Well. well”</a:t>
            </a:r>
          </a:p>
        </p:txBody>
      </p:sp>
      <p:sp>
        <p:nvSpPr>
          <p:cNvPr id="4" name="Text Placeholder 3"/>
          <p:cNvSpPr>
            <a:spLocks noGrp="1"/>
          </p:cNvSpPr>
          <p:nvPr>
            <p:ph type="body" sz="half" idx="15"/>
          </p:nvPr>
        </p:nvSpPr>
        <p:spPr/>
        <p:txBody>
          <a:bodyPr>
            <a:normAutofit/>
          </a:bodyPr>
          <a:lstStyle/>
          <a:p>
            <a:r>
              <a:rPr lang="en-US" sz="2040"/>
              <a:t>Have 7  </a:t>
            </a:r>
            <a:r>
              <a:rPr lang="en-US" sz="2040" dirty="0"/>
              <a:t>wishes granted by the devil</a:t>
            </a:r>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lstStyle/>
          <a:p>
            <a:r>
              <a:rPr lang="en-US" dirty="0"/>
              <a:t>Or</a:t>
            </a:r>
          </a:p>
        </p:txBody>
      </p:sp>
      <p:sp>
        <p:nvSpPr>
          <p:cNvPr id="7" name="Text Placeholder 6"/>
          <p:cNvSpPr>
            <a:spLocks noGrp="1"/>
          </p:cNvSpPr>
          <p:nvPr>
            <p:ph type="body" sz="quarter" idx="13"/>
          </p:nvPr>
        </p:nvSpPr>
        <p:spPr/>
        <p:txBody>
          <a:bodyPr/>
          <a:lstStyle/>
          <a:p>
            <a:r>
              <a:rPr lang="en-US" dirty="0"/>
              <a:t>“Only one!”</a:t>
            </a:r>
          </a:p>
        </p:txBody>
      </p:sp>
      <p:sp>
        <p:nvSpPr>
          <p:cNvPr id="8" name="Text Placeholder 7"/>
          <p:cNvSpPr>
            <a:spLocks noGrp="1"/>
          </p:cNvSpPr>
          <p:nvPr>
            <p:ph type="body" sz="half" idx="17"/>
          </p:nvPr>
        </p:nvSpPr>
        <p:spPr/>
        <p:txBody>
          <a:bodyPr>
            <a:normAutofit/>
          </a:bodyPr>
          <a:lstStyle/>
          <a:p>
            <a:r>
              <a:rPr lang="en-US" sz="2040" dirty="0"/>
              <a:t>Have one wish Granted by God</a:t>
            </a:r>
          </a:p>
        </p:txBody>
      </p:sp>
      <p:pic>
        <p:nvPicPr>
          <p:cNvPr id="9" name="Picture 8"/>
          <p:cNvPicPr>
            <a:picLocks noChangeAspect="1"/>
          </p:cNvPicPr>
          <p:nvPr/>
        </p:nvPicPr>
        <p:blipFill>
          <a:blip r:embed="rId2"/>
          <a:stretch>
            <a:fillRect/>
          </a:stretch>
        </p:blipFill>
        <p:spPr>
          <a:xfrm>
            <a:off x="2375440" y="4781455"/>
            <a:ext cx="2578178" cy="2180167"/>
          </a:xfrm>
          <a:prstGeom prst="rect">
            <a:avLst/>
          </a:prstGeom>
        </p:spPr>
      </p:pic>
    </p:spTree>
    <p:extLst>
      <p:ext uri="{BB962C8B-B14F-4D97-AF65-F5344CB8AC3E}">
        <p14:creationId xmlns:p14="http://schemas.microsoft.com/office/powerpoint/2010/main" val="3628908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4417"/>
            <a:ext cx="7772400" cy="809227"/>
          </a:xfrm>
        </p:spPr>
        <p:txBody>
          <a:bodyPr>
            <a:normAutofit/>
          </a:bodyPr>
          <a:lstStyle/>
          <a:p>
            <a:pPr algn="l"/>
            <a:r>
              <a:rPr lang="en-US" sz="3600" dirty="0"/>
              <a:t>Wednesday</a:t>
            </a:r>
          </a:p>
        </p:txBody>
      </p:sp>
      <p:sp>
        <p:nvSpPr>
          <p:cNvPr id="3" name="Subtitle 2"/>
          <p:cNvSpPr>
            <a:spLocks noGrp="1"/>
          </p:cNvSpPr>
          <p:nvPr>
            <p:ph type="subTitle" idx="1"/>
          </p:nvPr>
        </p:nvSpPr>
        <p:spPr>
          <a:xfrm>
            <a:off x="0" y="1920647"/>
            <a:ext cx="7772400" cy="7118849"/>
          </a:xfrm>
        </p:spPr>
        <p:txBody>
          <a:bodyPr/>
          <a:lstStyle/>
          <a:p>
            <a:pPr algn="l"/>
            <a:r>
              <a:rPr lang="en-US" sz="2800" b="1" dirty="0"/>
              <a:t>Learning  Target(s)</a:t>
            </a:r>
          </a:p>
          <a:p>
            <a:pPr marL="291472" indent="-291472" algn="l">
              <a:buFont typeface="Arial" panose="020B0604020202020204" pitchFamily="34" charset="0"/>
              <a:buChar char="•"/>
            </a:pPr>
            <a:r>
              <a:rPr lang="en-US" sz="2800" dirty="0"/>
              <a:t>Students will review code of conduct before quizzing after 6</a:t>
            </a:r>
            <a:r>
              <a:rPr lang="en-US" sz="2800" baseline="30000" dirty="0"/>
              <a:t>th</a:t>
            </a:r>
            <a:r>
              <a:rPr lang="en-US" sz="2800" dirty="0"/>
              <a:t> period today.</a:t>
            </a:r>
          </a:p>
          <a:p>
            <a:pPr marL="291472" indent="-291472" algn="l">
              <a:buFont typeface="Arial" panose="020B0604020202020204" pitchFamily="34" charset="0"/>
              <a:buChar char="•"/>
            </a:pPr>
            <a:r>
              <a:rPr lang="en-US" sz="2800" dirty="0"/>
              <a:t>Students will explore their learning style and personality  type</a:t>
            </a:r>
          </a:p>
          <a:p>
            <a:pPr algn="l"/>
            <a:r>
              <a:rPr lang="en-US" sz="2800" b="1" dirty="0"/>
              <a:t>Activities:</a:t>
            </a:r>
          </a:p>
          <a:p>
            <a:pPr marL="457200" indent="-457200" algn="l">
              <a:buFont typeface="Arial" panose="020B0604020202020204" pitchFamily="34" charset="0"/>
              <a:buChar char="•"/>
            </a:pPr>
            <a:r>
              <a:rPr lang="en-US" sz="2800" b="1" dirty="0"/>
              <a:t>Code of Conduct review</a:t>
            </a:r>
          </a:p>
          <a:p>
            <a:pPr marL="457200" indent="-457200" algn="l">
              <a:buFont typeface="Arial" panose="020B0604020202020204" pitchFamily="34" charset="0"/>
              <a:buChar char="•"/>
            </a:pPr>
            <a:r>
              <a:rPr lang="en-US" sz="2800" dirty="0"/>
              <a:t>Scavenger Hunt (Group Grade)</a:t>
            </a:r>
          </a:p>
          <a:p>
            <a:pPr algn="l"/>
            <a:r>
              <a:rPr lang="en-US" sz="2800" b="1" dirty="0"/>
              <a:t>Continued Activities</a:t>
            </a:r>
          </a:p>
          <a:p>
            <a:pPr marL="342900" indent="-342900" algn="l">
              <a:buFont typeface="Arial" panose="020B0604020202020204" pitchFamily="34" charset="0"/>
              <a:buChar char="•"/>
            </a:pPr>
            <a:r>
              <a:rPr lang="en-US" sz="2400" dirty="0"/>
              <a:t>Get your school supplies</a:t>
            </a:r>
          </a:p>
          <a:p>
            <a:pPr marL="342900" indent="-342900" algn="l">
              <a:buFont typeface="Arial" panose="020B0604020202020204" pitchFamily="34" charset="0"/>
              <a:buChar char="•"/>
            </a:pPr>
            <a:r>
              <a:rPr lang="en-US" sz="2400" dirty="0"/>
              <a:t>Get your paperwork completed and turned in</a:t>
            </a:r>
          </a:p>
          <a:p>
            <a:pPr algn="l"/>
            <a:r>
              <a:rPr lang="en-US" i="1" dirty="0"/>
              <a:t>Friday</a:t>
            </a:r>
          </a:p>
        </p:txBody>
      </p:sp>
      <p:sp>
        <p:nvSpPr>
          <p:cNvPr id="4" name="Rectangle 3"/>
          <p:cNvSpPr/>
          <p:nvPr/>
        </p:nvSpPr>
        <p:spPr>
          <a:xfrm>
            <a:off x="0" y="0"/>
            <a:ext cx="7772400" cy="10189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p>
        </p:txBody>
      </p:sp>
      <p:sp>
        <p:nvSpPr>
          <p:cNvPr id="5" name="Rectangle 4"/>
          <p:cNvSpPr/>
          <p:nvPr/>
        </p:nvSpPr>
        <p:spPr>
          <a:xfrm>
            <a:off x="0" y="9039497"/>
            <a:ext cx="7772400" cy="10189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6" name="Picture 5">
            <a:extLst>
              <a:ext uri="{FF2B5EF4-FFF2-40B4-BE49-F238E27FC236}">
                <a16:creationId xmlns:a16="http://schemas.microsoft.com/office/drawing/2014/main" id="{22584DA0-F218-22F0-B465-9D7E43CFFA4E}"/>
              </a:ext>
            </a:extLst>
          </p:cNvPr>
          <p:cNvPicPr>
            <a:picLocks noChangeAspect="1"/>
          </p:cNvPicPr>
          <p:nvPr/>
        </p:nvPicPr>
        <p:blipFill>
          <a:blip r:embed="rId2"/>
          <a:stretch>
            <a:fillRect/>
          </a:stretch>
        </p:blipFill>
        <p:spPr>
          <a:xfrm>
            <a:off x="0" y="-58699"/>
            <a:ext cx="914399" cy="1077601"/>
          </a:xfrm>
          <a:prstGeom prst="rect">
            <a:avLst/>
          </a:prstGeom>
        </p:spPr>
      </p:pic>
      <p:pic>
        <p:nvPicPr>
          <p:cNvPr id="7" name="Picture 6">
            <a:extLst>
              <a:ext uri="{FF2B5EF4-FFF2-40B4-BE49-F238E27FC236}">
                <a16:creationId xmlns:a16="http://schemas.microsoft.com/office/drawing/2014/main" id="{9A57265F-FD21-300A-86F6-7B10303E98E2}"/>
              </a:ext>
            </a:extLst>
          </p:cNvPr>
          <p:cNvPicPr>
            <a:picLocks noChangeAspect="1"/>
          </p:cNvPicPr>
          <p:nvPr/>
        </p:nvPicPr>
        <p:blipFill>
          <a:blip r:embed="rId2"/>
          <a:stretch>
            <a:fillRect/>
          </a:stretch>
        </p:blipFill>
        <p:spPr>
          <a:xfrm>
            <a:off x="6831873" y="9086500"/>
            <a:ext cx="940527" cy="924898"/>
          </a:xfrm>
          <a:prstGeom prst="rect">
            <a:avLst/>
          </a:prstGeom>
        </p:spPr>
      </p:pic>
    </p:spTree>
    <p:extLst>
      <p:ext uri="{BB962C8B-B14F-4D97-AF65-F5344CB8AC3E}">
        <p14:creationId xmlns:p14="http://schemas.microsoft.com/office/powerpoint/2010/main" val="1420811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1BD0-4030-C1B5-2D9F-70A5291EF237}"/>
              </a:ext>
            </a:extLst>
          </p:cNvPr>
          <p:cNvSpPr>
            <a:spLocks noGrp="1"/>
          </p:cNvSpPr>
          <p:nvPr>
            <p:ph type="title"/>
          </p:nvPr>
        </p:nvSpPr>
        <p:spPr/>
        <p:txBody>
          <a:bodyPr>
            <a:normAutofit/>
          </a:bodyPr>
          <a:lstStyle/>
          <a:p>
            <a:r>
              <a:rPr lang="en-US" sz="4400" dirty="0"/>
              <a:t>Class Mantra</a:t>
            </a:r>
          </a:p>
        </p:txBody>
      </p:sp>
      <p:sp>
        <p:nvSpPr>
          <p:cNvPr id="3" name="Content Placeholder 2">
            <a:extLst>
              <a:ext uri="{FF2B5EF4-FFF2-40B4-BE49-F238E27FC236}">
                <a16:creationId xmlns:a16="http://schemas.microsoft.com/office/drawing/2014/main" id="{E2B22FA2-A582-C687-2832-BA767E2B9730}"/>
              </a:ext>
            </a:extLst>
          </p:cNvPr>
          <p:cNvSpPr>
            <a:spLocks noGrp="1"/>
          </p:cNvSpPr>
          <p:nvPr>
            <p:ph idx="1"/>
          </p:nvPr>
        </p:nvSpPr>
        <p:spPr/>
        <p:txBody>
          <a:bodyPr>
            <a:normAutofit/>
          </a:bodyPr>
          <a:lstStyle/>
          <a:p>
            <a:r>
              <a:rPr lang="en-US" sz="3600" dirty="0"/>
              <a:t>Teacher- I am the safe keeper. My job is to keep it safe.</a:t>
            </a:r>
          </a:p>
          <a:p>
            <a:endParaRPr lang="en-US" sz="3600" dirty="0"/>
          </a:p>
          <a:p>
            <a:endParaRPr lang="en-US" sz="3600" dirty="0"/>
          </a:p>
          <a:p>
            <a:endParaRPr lang="en-US" sz="3600" dirty="0"/>
          </a:p>
          <a:p>
            <a:endParaRPr lang="en-US" sz="3600" dirty="0"/>
          </a:p>
          <a:p>
            <a:endParaRPr lang="en-US" sz="3600" dirty="0"/>
          </a:p>
          <a:p>
            <a:r>
              <a:rPr lang="en-US" sz="3600" dirty="0"/>
              <a:t>Students: My job is to help keep it that way</a:t>
            </a:r>
          </a:p>
        </p:txBody>
      </p:sp>
      <p:pic>
        <p:nvPicPr>
          <p:cNvPr id="5" name="Picture 4" descr="A safe with gold bars&#10;&#10;Description automatically generated">
            <a:extLst>
              <a:ext uri="{FF2B5EF4-FFF2-40B4-BE49-F238E27FC236}">
                <a16:creationId xmlns:a16="http://schemas.microsoft.com/office/drawing/2014/main" id="{5A732E5C-F379-7925-AB89-AD4038FED3C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908" y="3429261"/>
            <a:ext cx="2686637" cy="2686637"/>
          </a:xfrm>
          <a:prstGeom prst="rect">
            <a:avLst/>
          </a:prstGeom>
        </p:spPr>
      </p:pic>
      <p:pic>
        <p:nvPicPr>
          <p:cNvPr id="11" name="Picture 10" descr="A close up of a sign&#10;&#10;Description automatically generated">
            <a:extLst>
              <a:ext uri="{FF2B5EF4-FFF2-40B4-BE49-F238E27FC236}">
                <a16:creationId xmlns:a16="http://schemas.microsoft.com/office/drawing/2014/main" id="{4515F753-4EC4-C16B-B2DA-9411389F06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51684" y="5192977"/>
            <a:ext cx="3147295" cy="1351175"/>
          </a:xfrm>
          <a:prstGeom prst="rect">
            <a:avLst/>
          </a:prstGeom>
        </p:spPr>
      </p:pic>
      <p:pic>
        <p:nvPicPr>
          <p:cNvPr id="13" name="Picture 12" descr="A colorful padlocks connected together&#10;&#10;Description automatically generated">
            <a:extLst>
              <a:ext uri="{FF2B5EF4-FFF2-40B4-BE49-F238E27FC236}">
                <a16:creationId xmlns:a16="http://schemas.microsoft.com/office/drawing/2014/main" id="{443A680B-7667-3497-B6E3-80317BBC535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088644" y="7345100"/>
            <a:ext cx="2726079" cy="2713300"/>
          </a:xfrm>
          <a:prstGeom prst="rect">
            <a:avLst/>
          </a:prstGeom>
        </p:spPr>
      </p:pic>
    </p:spTree>
    <p:extLst>
      <p:ext uri="{BB962C8B-B14F-4D97-AF65-F5344CB8AC3E}">
        <p14:creationId xmlns:p14="http://schemas.microsoft.com/office/powerpoint/2010/main" val="730911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0C3EF3-8891-5972-C282-2F378FEB891B}"/>
              </a:ext>
            </a:extLst>
          </p:cNvPr>
          <p:cNvSpPr>
            <a:spLocks noGrp="1"/>
          </p:cNvSpPr>
          <p:nvPr>
            <p:ph type="title"/>
          </p:nvPr>
        </p:nvSpPr>
        <p:spPr>
          <a:xfrm>
            <a:off x="875211" y="999164"/>
            <a:ext cx="6021979" cy="979096"/>
          </a:xfrm>
        </p:spPr>
        <p:txBody>
          <a:bodyPr>
            <a:normAutofit/>
          </a:bodyPr>
          <a:lstStyle/>
          <a:p>
            <a:r>
              <a:rPr lang="en-US" dirty="0"/>
              <a:t>Syllabus Scavenger Hunt</a:t>
            </a:r>
          </a:p>
        </p:txBody>
      </p:sp>
      <p:sp>
        <p:nvSpPr>
          <p:cNvPr id="11" name="Subtitle 10">
            <a:extLst>
              <a:ext uri="{FF2B5EF4-FFF2-40B4-BE49-F238E27FC236}">
                <a16:creationId xmlns:a16="http://schemas.microsoft.com/office/drawing/2014/main" id="{8C93B048-D4C9-7DF0-5F7B-CCF600A40084}"/>
              </a:ext>
            </a:extLst>
          </p:cNvPr>
          <p:cNvSpPr>
            <a:spLocks noGrp="1"/>
          </p:cNvSpPr>
          <p:nvPr>
            <p:ph idx="1"/>
          </p:nvPr>
        </p:nvSpPr>
        <p:spPr>
          <a:xfrm>
            <a:off x="875211" y="1984647"/>
            <a:ext cx="6021979" cy="7074899"/>
          </a:xfrm>
        </p:spPr>
        <p:txBody>
          <a:bodyPr>
            <a:normAutofit fontScale="92500"/>
          </a:bodyPr>
          <a:lstStyle/>
          <a:p>
            <a:pPr marL="0" indent="0">
              <a:buNone/>
            </a:pPr>
            <a:r>
              <a:rPr lang="en-US" dirty="0"/>
              <a:t>Directions: Using your syllabus, answer the following questions on a sheet of paper. The first group to complete this correctly will get a treat.</a:t>
            </a:r>
          </a:p>
          <a:p>
            <a:pPr marL="457200" indent="-457200">
              <a:buFont typeface="+mj-lt"/>
              <a:buAutoNum type="arabicPeriod"/>
            </a:pPr>
            <a:r>
              <a:rPr lang="en-US" dirty="0"/>
              <a:t>How many points are taken away for each day late?</a:t>
            </a:r>
          </a:p>
          <a:p>
            <a:pPr marL="457200" indent="-457200">
              <a:buFont typeface="+mj-lt"/>
              <a:buAutoNum type="arabicPeriod"/>
            </a:pPr>
            <a:r>
              <a:rPr lang="en-US" dirty="0"/>
              <a:t>What is my email address?</a:t>
            </a:r>
          </a:p>
          <a:p>
            <a:pPr marL="457200" indent="-457200">
              <a:buFont typeface="+mj-lt"/>
              <a:buAutoNum type="arabicPeriod"/>
            </a:pPr>
            <a:r>
              <a:rPr lang="en-US" dirty="0"/>
              <a:t>What is the name of the program that allows student, teacher, and parent contact?</a:t>
            </a:r>
          </a:p>
          <a:p>
            <a:pPr marL="457200" indent="-457200">
              <a:buFont typeface="+mj-lt"/>
              <a:buAutoNum type="arabicPeriod"/>
            </a:pPr>
            <a:r>
              <a:rPr lang="en-US" dirty="0"/>
              <a:t>How do you earn extra credit?</a:t>
            </a:r>
          </a:p>
          <a:p>
            <a:pPr marL="457200" indent="-457200">
              <a:buFont typeface="+mj-lt"/>
              <a:buAutoNum type="arabicPeriod"/>
            </a:pPr>
            <a:r>
              <a:rPr lang="en-US" dirty="0"/>
              <a:t>What percentage grade are bell ringers?</a:t>
            </a:r>
          </a:p>
          <a:p>
            <a:pPr marL="457200" indent="-457200">
              <a:buFont typeface="+mj-lt"/>
              <a:buAutoNum type="arabicPeriod"/>
            </a:pPr>
            <a:r>
              <a:rPr lang="en-US" dirty="0"/>
              <a:t>How many colors of utensils should you have?</a:t>
            </a:r>
          </a:p>
          <a:p>
            <a:pPr marL="457200" indent="-457200">
              <a:buFont typeface="+mj-lt"/>
              <a:buAutoNum type="arabicPeriod"/>
            </a:pPr>
            <a:r>
              <a:rPr lang="en-US" dirty="0"/>
              <a:t>What are two themes we will cover this year?</a:t>
            </a:r>
          </a:p>
          <a:p>
            <a:pPr marL="457200" indent="-457200">
              <a:buFont typeface="+mj-lt"/>
              <a:buAutoNum type="arabicPeriod"/>
            </a:pPr>
            <a:r>
              <a:rPr lang="en-US" dirty="0"/>
              <a:t>What percentage of your grade are book projects?</a:t>
            </a:r>
          </a:p>
          <a:p>
            <a:pPr marL="457200" indent="-457200">
              <a:buFont typeface="+mj-lt"/>
              <a:buAutoNum type="arabicPeriod"/>
            </a:pPr>
            <a:r>
              <a:rPr lang="en-US" dirty="0"/>
              <a:t>How many days late can you be with work?</a:t>
            </a:r>
          </a:p>
          <a:p>
            <a:pPr marL="457200" indent="-457200">
              <a:buFont typeface="+mj-lt"/>
              <a:buAutoNum type="arabicPeriod"/>
            </a:pPr>
            <a:r>
              <a:rPr lang="en-US" dirty="0"/>
              <a:t>How do you get to redo or make up a test or quiz?</a:t>
            </a:r>
          </a:p>
        </p:txBody>
      </p:sp>
      <p:sp>
        <p:nvSpPr>
          <p:cNvPr id="4" name="Rectangle 3"/>
          <p:cNvSpPr/>
          <p:nvPr/>
        </p:nvSpPr>
        <p:spPr>
          <a:xfrm>
            <a:off x="0" y="7294"/>
            <a:ext cx="7772400" cy="9854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p>
        </p:txBody>
      </p:sp>
      <p:sp>
        <p:nvSpPr>
          <p:cNvPr id="6" name="Rectangle 5"/>
          <p:cNvSpPr/>
          <p:nvPr/>
        </p:nvSpPr>
        <p:spPr>
          <a:xfrm>
            <a:off x="0" y="992777"/>
            <a:ext cx="875211" cy="8239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7" name="Rectangle 6"/>
          <p:cNvSpPr/>
          <p:nvPr/>
        </p:nvSpPr>
        <p:spPr>
          <a:xfrm>
            <a:off x="6897190" y="992777"/>
            <a:ext cx="875212" cy="8239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8" name="TextBox 7"/>
          <p:cNvSpPr txBox="1"/>
          <p:nvPr/>
        </p:nvSpPr>
        <p:spPr>
          <a:xfrm>
            <a:off x="365436" y="53520"/>
            <a:ext cx="2537070" cy="584775"/>
          </a:xfrm>
          <a:prstGeom prst="rect">
            <a:avLst/>
          </a:prstGeom>
          <a:noFill/>
        </p:spPr>
        <p:txBody>
          <a:bodyPr wrap="square" rtlCol="0">
            <a:spAutoFit/>
          </a:bodyPr>
          <a:lstStyle/>
          <a:p>
            <a:r>
              <a:rPr lang="en-US" sz="3200" dirty="0">
                <a:solidFill>
                  <a:schemeClr val="accent4">
                    <a:lumMod val="75000"/>
                  </a:schemeClr>
                </a:solidFill>
                <a:latin typeface="Algerian" panose="04020705040A02060702" pitchFamily="82" charset="0"/>
              </a:rPr>
              <a:t>WE Have….</a:t>
            </a:r>
          </a:p>
        </p:txBody>
      </p:sp>
      <p:sp>
        <p:nvSpPr>
          <p:cNvPr id="9" name="Rectangle 8"/>
          <p:cNvSpPr/>
          <p:nvPr/>
        </p:nvSpPr>
        <p:spPr>
          <a:xfrm>
            <a:off x="0" y="9183450"/>
            <a:ext cx="7772400" cy="849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0" name="TextBox 9"/>
          <p:cNvSpPr txBox="1"/>
          <p:nvPr/>
        </p:nvSpPr>
        <p:spPr>
          <a:xfrm>
            <a:off x="4362995" y="9447713"/>
            <a:ext cx="3526971" cy="584775"/>
          </a:xfrm>
          <a:prstGeom prst="rect">
            <a:avLst/>
          </a:prstGeom>
          <a:noFill/>
        </p:spPr>
        <p:txBody>
          <a:bodyPr wrap="square" rtlCol="0">
            <a:spAutoFit/>
          </a:bodyPr>
          <a:lstStyle/>
          <a:p>
            <a:r>
              <a:rPr lang="en-US" sz="3200" dirty="0">
                <a:solidFill>
                  <a:schemeClr val="accent4">
                    <a:lumMod val="75000"/>
                  </a:schemeClr>
                </a:solidFill>
                <a:latin typeface="Algerian" panose="04020705040A02060702" pitchFamily="82" charset="0"/>
              </a:rPr>
              <a:t>Panther Pride!</a:t>
            </a:r>
          </a:p>
        </p:txBody>
      </p:sp>
    </p:spTree>
    <p:extLst>
      <p:ext uri="{BB962C8B-B14F-4D97-AF65-F5344CB8AC3E}">
        <p14:creationId xmlns:p14="http://schemas.microsoft.com/office/powerpoint/2010/main" val="635639249"/>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4417"/>
            <a:ext cx="7772400" cy="809227"/>
          </a:xfrm>
        </p:spPr>
        <p:txBody>
          <a:bodyPr>
            <a:normAutofit/>
          </a:bodyPr>
          <a:lstStyle/>
          <a:p>
            <a:pPr algn="l"/>
            <a:r>
              <a:rPr lang="en-US" sz="3600" dirty="0"/>
              <a:t>Thursday</a:t>
            </a:r>
          </a:p>
        </p:txBody>
      </p:sp>
      <p:sp>
        <p:nvSpPr>
          <p:cNvPr id="3" name="Subtitle 2"/>
          <p:cNvSpPr>
            <a:spLocks noGrp="1"/>
          </p:cNvSpPr>
          <p:nvPr>
            <p:ph type="subTitle" idx="1"/>
          </p:nvPr>
        </p:nvSpPr>
        <p:spPr>
          <a:xfrm>
            <a:off x="0" y="1920647"/>
            <a:ext cx="7772400" cy="7118849"/>
          </a:xfrm>
        </p:spPr>
        <p:txBody>
          <a:bodyPr>
            <a:normAutofit/>
          </a:bodyPr>
          <a:lstStyle/>
          <a:p>
            <a:pPr algn="l"/>
            <a:r>
              <a:rPr lang="en-US" sz="2800" dirty="0"/>
              <a:t>Learning  Target(s)</a:t>
            </a:r>
          </a:p>
          <a:p>
            <a:pPr marL="291472" indent="-291472" algn="l">
              <a:buFont typeface="Arial" panose="020B0604020202020204" pitchFamily="34" charset="0"/>
              <a:buChar char="•"/>
            </a:pPr>
            <a:r>
              <a:rPr lang="en-US" sz="2800" dirty="0"/>
              <a:t>Students will prep their notebooks for use.</a:t>
            </a:r>
          </a:p>
          <a:p>
            <a:pPr algn="l"/>
            <a:endParaRPr lang="en-US" sz="2800" dirty="0"/>
          </a:p>
          <a:p>
            <a:pPr algn="l"/>
            <a:r>
              <a:rPr lang="en-US" sz="2800" dirty="0"/>
              <a:t>Activities:</a:t>
            </a:r>
          </a:p>
          <a:p>
            <a:pPr marL="457200" indent="-457200" algn="l">
              <a:buFont typeface="Arial" panose="020B0604020202020204" pitchFamily="34" charset="0"/>
              <a:buChar char="•"/>
            </a:pPr>
            <a:r>
              <a:rPr lang="en-US" sz="2800" dirty="0"/>
              <a:t>Prep Binders for the year</a:t>
            </a:r>
          </a:p>
          <a:p>
            <a:pPr marL="457200" indent="-457200" algn="l">
              <a:buFont typeface="Arial" panose="020B0604020202020204" pitchFamily="34" charset="0"/>
              <a:buChar char="•"/>
            </a:pPr>
            <a:r>
              <a:rPr lang="en-US" sz="2800" dirty="0"/>
              <a:t>Complete the learning style survey</a:t>
            </a:r>
          </a:p>
          <a:p>
            <a:pPr marL="457200" indent="-457200" algn="l">
              <a:buFont typeface="Arial" panose="020B0604020202020204" pitchFamily="34" charset="0"/>
              <a:buChar char="•"/>
            </a:pPr>
            <a:r>
              <a:rPr lang="en-US" sz="2800" dirty="0"/>
              <a:t>Complete the color personality survey</a:t>
            </a:r>
          </a:p>
          <a:p>
            <a:pPr algn="l"/>
            <a:endParaRPr lang="en-US" sz="2800" dirty="0"/>
          </a:p>
          <a:p>
            <a:pPr algn="l"/>
            <a:r>
              <a:rPr lang="en-US" sz="2800" dirty="0"/>
              <a:t>Materials needed: </a:t>
            </a:r>
          </a:p>
          <a:p>
            <a:pPr algn="l"/>
            <a:r>
              <a:rPr lang="en-US" sz="2800" dirty="0"/>
              <a:t>Binder</a:t>
            </a:r>
          </a:p>
          <a:p>
            <a:pPr algn="l"/>
            <a:r>
              <a:rPr lang="en-US" sz="2800" dirty="0"/>
              <a:t>Dividers</a:t>
            </a:r>
          </a:p>
          <a:p>
            <a:pPr algn="l"/>
            <a:r>
              <a:rPr lang="en-US" sz="2800" dirty="0"/>
              <a:t>Pen or Pencil</a:t>
            </a:r>
          </a:p>
          <a:p>
            <a:pPr algn="l"/>
            <a:r>
              <a:rPr lang="en-US" sz="2800" dirty="0"/>
              <a:t>Syllabus</a:t>
            </a:r>
          </a:p>
          <a:p>
            <a:pPr algn="l"/>
            <a:r>
              <a:rPr lang="en-US" sz="2800" dirty="0"/>
              <a:t>Paper</a:t>
            </a:r>
          </a:p>
          <a:p>
            <a:pPr algn="l"/>
            <a:endParaRPr lang="en-US" i="1" dirty="0"/>
          </a:p>
        </p:txBody>
      </p:sp>
      <p:sp>
        <p:nvSpPr>
          <p:cNvPr id="4" name="Rectangle 3"/>
          <p:cNvSpPr/>
          <p:nvPr/>
        </p:nvSpPr>
        <p:spPr>
          <a:xfrm>
            <a:off x="0" y="0"/>
            <a:ext cx="7772400" cy="10189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p>
        </p:txBody>
      </p:sp>
      <p:sp>
        <p:nvSpPr>
          <p:cNvPr id="5" name="Rectangle 4"/>
          <p:cNvSpPr/>
          <p:nvPr/>
        </p:nvSpPr>
        <p:spPr>
          <a:xfrm>
            <a:off x="0" y="9039497"/>
            <a:ext cx="7772400" cy="10189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6" name="Picture 5">
            <a:extLst>
              <a:ext uri="{FF2B5EF4-FFF2-40B4-BE49-F238E27FC236}">
                <a16:creationId xmlns:a16="http://schemas.microsoft.com/office/drawing/2014/main" id="{22584DA0-F218-22F0-B465-9D7E43CFFA4E}"/>
              </a:ext>
            </a:extLst>
          </p:cNvPr>
          <p:cNvPicPr>
            <a:picLocks noChangeAspect="1"/>
          </p:cNvPicPr>
          <p:nvPr/>
        </p:nvPicPr>
        <p:blipFill>
          <a:blip r:embed="rId2"/>
          <a:stretch>
            <a:fillRect/>
          </a:stretch>
        </p:blipFill>
        <p:spPr>
          <a:xfrm>
            <a:off x="0" y="-58699"/>
            <a:ext cx="914399" cy="1077601"/>
          </a:xfrm>
          <a:prstGeom prst="rect">
            <a:avLst/>
          </a:prstGeom>
        </p:spPr>
      </p:pic>
      <p:pic>
        <p:nvPicPr>
          <p:cNvPr id="7" name="Picture 6">
            <a:extLst>
              <a:ext uri="{FF2B5EF4-FFF2-40B4-BE49-F238E27FC236}">
                <a16:creationId xmlns:a16="http://schemas.microsoft.com/office/drawing/2014/main" id="{9A57265F-FD21-300A-86F6-7B10303E98E2}"/>
              </a:ext>
            </a:extLst>
          </p:cNvPr>
          <p:cNvPicPr>
            <a:picLocks noChangeAspect="1"/>
          </p:cNvPicPr>
          <p:nvPr/>
        </p:nvPicPr>
        <p:blipFill>
          <a:blip r:embed="rId2"/>
          <a:stretch>
            <a:fillRect/>
          </a:stretch>
        </p:blipFill>
        <p:spPr>
          <a:xfrm>
            <a:off x="6831873" y="9086500"/>
            <a:ext cx="940527" cy="924898"/>
          </a:xfrm>
          <a:prstGeom prst="rect">
            <a:avLst/>
          </a:prstGeom>
        </p:spPr>
      </p:pic>
    </p:spTree>
    <p:extLst>
      <p:ext uri="{BB962C8B-B14F-4D97-AF65-F5344CB8AC3E}">
        <p14:creationId xmlns:p14="http://schemas.microsoft.com/office/powerpoint/2010/main" val="190623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1BD0-4030-C1B5-2D9F-70A5291EF237}"/>
              </a:ext>
            </a:extLst>
          </p:cNvPr>
          <p:cNvSpPr>
            <a:spLocks noGrp="1"/>
          </p:cNvSpPr>
          <p:nvPr>
            <p:ph type="title"/>
          </p:nvPr>
        </p:nvSpPr>
        <p:spPr/>
        <p:txBody>
          <a:bodyPr>
            <a:normAutofit/>
          </a:bodyPr>
          <a:lstStyle/>
          <a:p>
            <a:r>
              <a:rPr lang="en-US" sz="4400" dirty="0"/>
              <a:t>Class Mantra</a:t>
            </a:r>
          </a:p>
        </p:txBody>
      </p:sp>
      <p:sp>
        <p:nvSpPr>
          <p:cNvPr id="3" name="Content Placeholder 2">
            <a:extLst>
              <a:ext uri="{FF2B5EF4-FFF2-40B4-BE49-F238E27FC236}">
                <a16:creationId xmlns:a16="http://schemas.microsoft.com/office/drawing/2014/main" id="{E2B22FA2-A582-C687-2832-BA767E2B9730}"/>
              </a:ext>
            </a:extLst>
          </p:cNvPr>
          <p:cNvSpPr>
            <a:spLocks noGrp="1"/>
          </p:cNvSpPr>
          <p:nvPr>
            <p:ph idx="1"/>
          </p:nvPr>
        </p:nvSpPr>
        <p:spPr/>
        <p:txBody>
          <a:bodyPr>
            <a:normAutofit/>
          </a:bodyPr>
          <a:lstStyle/>
          <a:p>
            <a:r>
              <a:rPr lang="en-US" sz="3600" dirty="0"/>
              <a:t>Teacher- I am the safe keeper. My job is to keep it safe.</a:t>
            </a:r>
          </a:p>
          <a:p>
            <a:endParaRPr lang="en-US" sz="3600" dirty="0"/>
          </a:p>
          <a:p>
            <a:endParaRPr lang="en-US" sz="3600" dirty="0"/>
          </a:p>
          <a:p>
            <a:endParaRPr lang="en-US" sz="3600" dirty="0"/>
          </a:p>
          <a:p>
            <a:endParaRPr lang="en-US" sz="3600" dirty="0"/>
          </a:p>
          <a:p>
            <a:endParaRPr lang="en-US" sz="3600" dirty="0"/>
          </a:p>
          <a:p>
            <a:r>
              <a:rPr lang="en-US" sz="3600" dirty="0"/>
              <a:t>Students: My job is to help keep it that way</a:t>
            </a:r>
          </a:p>
        </p:txBody>
      </p:sp>
      <p:pic>
        <p:nvPicPr>
          <p:cNvPr id="5" name="Picture 4" descr="A safe with gold bars&#10;&#10;Description automatically generated">
            <a:extLst>
              <a:ext uri="{FF2B5EF4-FFF2-40B4-BE49-F238E27FC236}">
                <a16:creationId xmlns:a16="http://schemas.microsoft.com/office/drawing/2014/main" id="{5A732E5C-F379-7925-AB89-AD4038FED3C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908" y="3429261"/>
            <a:ext cx="2686637" cy="2686637"/>
          </a:xfrm>
          <a:prstGeom prst="rect">
            <a:avLst/>
          </a:prstGeom>
        </p:spPr>
      </p:pic>
      <p:pic>
        <p:nvPicPr>
          <p:cNvPr id="11" name="Picture 10" descr="A close up of a sign&#10;&#10;Description automatically generated">
            <a:extLst>
              <a:ext uri="{FF2B5EF4-FFF2-40B4-BE49-F238E27FC236}">
                <a16:creationId xmlns:a16="http://schemas.microsoft.com/office/drawing/2014/main" id="{4515F753-4EC4-C16B-B2DA-9411389F06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51684" y="5192977"/>
            <a:ext cx="3147295" cy="1351175"/>
          </a:xfrm>
          <a:prstGeom prst="rect">
            <a:avLst/>
          </a:prstGeom>
        </p:spPr>
      </p:pic>
      <p:pic>
        <p:nvPicPr>
          <p:cNvPr id="13" name="Picture 12" descr="A colorful padlocks connected together&#10;&#10;Description automatically generated">
            <a:extLst>
              <a:ext uri="{FF2B5EF4-FFF2-40B4-BE49-F238E27FC236}">
                <a16:creationId xmlns:a16="http://schemas.microsoft.com/office/drawing/2014/main" id="{443A680B-7667-3497-B6E3-80317BBC535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088644" y="7345100"/>
            <a:ext cx="2726079" cy="2713300"/>
          </a:xfrm>
          <a:prstGeom prst="rect">
            <a:avLst/>
          </a:prstGeom>
        </p:spPr>
      </p:pic>
    </p:spTree>
    <p:extLst>
      <p:ext uri="{BB962C8B-B14F-4D97-AF65-F5344CB8AC3E}">
        <p14:creationId xmlns:p14="http://schemas.microsoft.com/office/powerpoint/2010/main" val="100902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0C3EF3-8891-5972-C282-2F378FEB891B}"/>
              </a:ext>
            </a:extLst>
          </p:cNvPr>
          <p:cNvSpPr>
            <a:spLocks noGrp="1"/>
          </p:cNvSpPr>
          <p:nvPr>
            <p:ph type="title"/>
          </p:nvPr>
        </p:nvSpPr>
        <p:spPr>
          <a:xfrm>
            <a:off x="875211" y="999164"/>
            <a:ext cx="6021979" cy="979096"/>
          </a:xfrm>
          <a:solidFill>
            <a:schemeClr val="tx1"/>
          </a:solidFill>
        </p:spPr>
        <p:txBody>
          <a:bodyPr>
            <a:normAutofit/>
          </a:bodyPr>
          <a:lstStyle/>
          <a:p>
            <a:r>
              <a:rPr lang="en-US" sz="6000" dirty="0">
                <a:ln w="12700">
                  <a:solidFill>
                    <a:schemeClr val="accent4">
                      <a:lumMod val="75000"/>
                    </a:schemeClr>
                  </a:solidFill>
                  <a:prstDash val="solid"/>
                </a:ln>
                <a:solidFill>
                  <a:schemeClr val="accent4">
                    <a:lumMod val="75000"/>
                  </a:schemeClr>
                </a:solidFill>
              </a:rPr>
              <a:t>Binder Set up</a:t>
            </a:r>
          </a:p>
        </p:txBody>
      </p:sp>
      <p:sp>
        <p:nvSpPr>
          <p:cNvPr id="11" name="Subtitle 10">
            <a:extLst>
              <a:ext uri="{FF2B5EF4-FFF2-40B4-BE49-F238E27FC236}">
                <a16:creationId xmlns:a16="http://schemas.microsoft.com/office/drawing/2014/main" id="{8C93B048-D4C9-7DF0-5F7B-CCF600A40084}"/>
              </a:ext>
            </a:extLst>
          </p:cNvPr>
          <p:cNvSpPr>
            <a:spLocks noGrp="1"/>
          </p:cNvSpPr>
          <p:nvPr>
            <p:ph idx="1"/>
          </p:nvPr>
        </p:nvSpPr>
        <p:spPr>
          <a:xfrm>
            <a:off x="875211" y="1984647"/>
            <a:ext cx="6021979" cy="7074899"/>
          </a:xfrm>
          <a:solidFill>
            <a:schemeClr val="tx1"/>
          </a:solidFill>
        </p:spPr>
        <p:txBody>
          <a:bodyPr>
            <a:normAutofit/>
          </a:bodyPr>
          <a:lstStyle/>
          <a:p>
            <a:pPr marL="457200" indent="-457200">
              <a:buFont typeface="+mj-lt"/>
              <a:buAutoNum type="arabicPeriod"/>
            </a:pPr>
            <a:r>
              <a:rPr lang="en-US" sz="4800" dirty="0">
                <a:ln w="12700">
                  <a:solidFill>
                    <a:schemeClr val="accent4">
                      <a:lumMod val="75000"/>
                    </a:schemeClr>
                  </a:solidFill>
                  <a:prstDash val="solid"/>
                </a:ln>
                <a:solidFill>
                  <a:schemeClr val="accent4">
                    <a:lumMod val="75000"/>
                  </a:schemeClr>
                </a:solidFill>
              </a:rPr>
              <a:t>Calendar</a:t>
            </a:r>
          </a:p>
          <a:p>
            <a:pPr marL="457200" indent="-457200">
              <a:buFont typeface="+mj-lt"/>
              <a:buAutoNum type="arabicPeriod"/>
            </a:pPr>
            <a:r>
              <a:rPr lang="en-US" sz="4800" dirty="0">
                <a:ln w="12700">
                  <a:solidFill>
                    <a:schemeClr val="accent4">
                      <a:lumMod val="75000"/>
                    </a:schemeClr>
                  </a:solidFill>
                  <a:prstDash val="solid"/>
                </a:ln>
                <a:solidFill>
                  <a:schemeClr val="accent4">
                    <a:lumMod val="75000"/>
                  </a:schemeClr>
                </a:solidFill>
              </a:rPr>
              <a:t>Reference</a:t>
            </a:r>
          </a:p>
          <a:p>
            <a:pPr marL="457200" indent="-457200">
              <a:buFont typeface="+mj-lt"/>
              <a:buAutoNum type="arabicPeriod"/>
            </a:pPr>
            <a:r>
              <a:rPr lang="en-US" sz="4800" dirty="0">
                <a:ln w="12700">
                  <a:solidFill>
                    <a:schemeClr val="accent4">
                      <a:lumMod val="75000"/>
                    </a:schemeClr>
                  </a:solidFill>
                  <a:prstDash val="solid"/>
                </a:ln>
                <a:solidFill>
                  <a:schemeClr val="accent4">
                    <a:lumMod val="75000"/>
                  </a:schemeClr>
                </a:solidFill>
              </a:rPr>
              <a:t>Assignments</a:t>
            </a:r>
          </a:p>
          <a:p>
            <a:pPr marL="457200" indent="-457200">
              <a:buFont typeface="+mj-lt"/>
              <a:buAutoNum type="arabicPeriod"/>
            </a:pPr>
            <a:r>
              <a:rPr lang="en-US" sz="4800" dirty="0">
                <a:ln w="12700">
                  <a:solidFill>
                    <a:schemeClr val="accent4">
                      <a:lumMod val="75000"/>
                    </a:schemeClr>
                  </a:solidFill>
                  <a:prstDash val="solid"/>
                </a:ln>
                <a:solidFill>
                  <a:schemeClr val="accent4">
                    <a:lumMod val="75000"/>
                  </a:schemeClr>
                </a:solidFill>
              </a:rPr>
              <a:t>Bell Ringers</a:t>
            </a:r>
          </a:p>
          <a:p>
            <a:pPr marL="457200" indent="-457200">
              <a:buFont typeface="+mj-lt"/>
              <a:buAutoNum type="arabicPeriod"/>
            </a:pPr>
            <a:r>
              <a:rPr lang="en-US" sz="4800" dirty="0">
                <a:ln w="12700">
                  <a:solidFill>
                    <a:schemeClr val="accent4">
                      <a:lumMod val="75000"/>
                    </a:schemeClr>
                  </a:solidFill>
                  <a:prstDash val="solid"/>
                </a:ln>
                <a:solidFill>
                  <a:schemeClr val="accent4">
                    <a:lumMod val="75000"/>
                  </a:schemeClr>
                </a:solidFill>
              </a:rPr>
              <a:t>Book Logs</a:t>
            </a:r>
          </a:p>
        </p:txBody>
      </p:sp>
      <p:sp>
        <p:nvSpPr>
          <p:cNvPr id="4" name="Rectangle 3"/>
          <p:cNvSpPr/>
          <p:nvPr/>
        </p:nvSpPr>
        <p:spPr>
          <a:xfrm>
            <a:off x="0" y="7294"/>
            <a:ext cx="7772400" cy="9854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ln>
                <a:solidFill>
                  <a:schemeClr val="tx1"/>
                </a:solidFill>
              </a:ln>
              <a:solidFill>
                <a:srgbClr val="7030A0"/>
              </a:solidFill>
            </a:endParaRPr>
          </a:p>
        </p:txBody>
      </p:sp>
      <p:sp>
        <p:nvSpPr>
          <p:cNvPr id="6" name="Rectangle 5"/>
          <p:cNvSpPr/>
          <p:nvPr/>
        </p:nvSpPr>
        <p:spPr>
          <a:xfrm>
            <a:off x="0" y="992777"/>
            <a:ext cx="875211" cy="823972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ln>
                <a:solidFill>
                  <a:schemeClr val="tx1"/>
                </a:solidFill>
              </a:ln>
              <a:solidFill>
                <a:srgbClr val="7030A0"/>
              </a:solidFill>
            </a:endParaRPr>
          </a:p>
        </p:txBody>
      </p:sp>
      <p:sp>
        <p:nvSpPr>
          <p:cNvPr id="7" name="Rectangle 6"/>
          <p:cNvSpPr/>
          <p:nvPr/>
        </p:nvSpPr>
        <p:spPr>
          <a:xfrm>
            <a:off x="6897190" y="992777"/>
            <a:ext cx="875212" cy="823972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ln>
                <a:solidFill>
                  <a:schemeClr val="tx1"/>
                </a:solidFill>
              </a:ln>
              <a:solidFill>
                <a:srgbClr val="7030A0"/>
              </a:solidFill>
            </a:endParaRPr>
          </a:p>
        </p:txBody>
      </p:sp>
      <p:sp>
        <p:nvSpPr>
          <p:cNvPr id="8" name="TextBox 7"/>
          <p:cNvSpPr txBox="1"/>
          <p:nvPr/>
        </p:nvSpPr>
        <p:spPr>
          <a:xfrm>
            <a:off x="365436" y="53520"/>
            <a:ext cx="2537070" cy="584775"/>
          </a:xfrm>
          <a:prstGeom prst="rect">
            <a:avLst/>
          </a:prstGeom>
          <a:noFill/>
        </p:spPr>
        <p:txBody>
          <a:bodyPr wrap="square" rtlCol="0">
            <a:spAutoFit/>
          </a:bodyPr>
          <a:lstStyle/>
          <a:p>
            <a:r>
              <a:rPr lang="en-US" sz="3200" dirty="0">
                <a:ln>
                  <a:solidFill>
                    <a:schemeClr val="tx1"/>
                  </a:solidFill>
                </a:ln>
                <a:latin typeface="Algerian" panose="04020705040A02060702" pitchFamily="82" charset="0"/>
              </a:rPr>
              <a:t>WE Have….</a:t>
            </a:r>
          </a:p>
        </p:txBody>
      </p:sp>
      <p:sp>
        <p:nvSpPr>
          <p:cNvPr id="9" name="Rectangle 8"/>
          <p:cNvSpPr/>
          <p:nvPr/>
        </p:nvSpPr>
        <p:spPr>
          <a:xfrm>
            <a:off x="0" y="9183450"/>
            <a:ext cx="7772400" cy="8490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ln>
                <a:solidFill>
                  <a:schemeClr val="tx1"/>
                </a:solidFill>
              </a:ln>
              <a:solidFill>
                <a:srgbClr val="7030A0"/>
              </a:solidFill>
            </a:endParaRPr>
          </a:p>
        </p:txBody>
      </p:sp>
      <p:sp>
        <p:nvSpPr>
          <p:cNvPr id="10" name="TextBox 9"/>
          <p:cNvSpPr txBox="1"/>
          <p:nvPr/>
        </p:nvSpPr>
        <p:spPr>
          <a:xfrm>
            <a:off x="4362995" y="9447713"/>
            <a:ext cx="3526971" cy="584775"/>
          </a:xfrm>
          <a:prstGeom prst="rect">
            <a:avLst/>
          </a:prstGeom>
          <a:noFill/>
        </p:spPr>
        <p:txBody>
          <a:bodyPr wrap="square" rtlCol="0">
            <a:spAutoFit/>
          </a:bodyPr>
          <a:lstStyle/>
          <a:p>
            <a:r>
              <a:rPr lang="en-US" sz="3200" dirty="0">
                <a:ln>
                  <a:solidFill>
                    <a:schemeClr val="tx1"/>
                  </a:solidFill>
                </a:ln>
                <a:latin typeface="Algerian" panose="04020705040A02060702" pitchFamily="82" charset="0"/>
              </a:rPr>
              <a:t>Panther Pride!</a:t>
            </a:r>
          </a:p>
        </p:txBody>
      </p:sp>
    </p:spTree>
    <p:extLst>
      <p:ext uri="{BB962C8B-B14F-4D97-AF65-F5344CB8AC3E}">
        <p14:creationId xmlns:p14="http://schemas.microsoft.com/office/powerpoint/2010/main" val="467528864"/>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0C3EF3-8891-5972-C282-2F378FEB891B}"/>
              </a:ext>
            </a:extLst>
          </p:cNvPr>
          <p:cNvSpPr>
            <a:spLocks noGrp="1"/>
          </p:cNvSpPr>
          <p:nvPr>
            <p:ph type="title"/>
          </p:nvPr>
        </p:nvSpPr>
        <p:spPr>
          <a:xfrm>
            <a:off x="875211" y="999164"/>
            <a:ext cx="6021979" cy="979096"/>
          </a:xfrm>
        </p:spPr>
        <p:txBody>
          <a:bodyPr>
            <a:normAutofit/>
          </a:bodyPr>
          <a:lstStyle/>
          <a:p>
            <a:r>
              <a:rPr lang="en-US" dirty="0"/>
              <a:t>Building your Calendar</a:t>
            </a:r>
          </a:p>
        </p:txBody>
      </p:sp>
      <p:sp>
        <p:nvSpPr>
          <p:cNvPr id="11" name="Subtitle 10">
            <a:extLst>
              <a:ext uri="{FF2B5EF4-FFF2-40B4-BE49-F238E27FC236}">
                <a16:creationId xmlns:a16="http://schemas.microsoft.com/office/drawing/2014/main" id="{8C93B048-D4C9-7DF0-5F7B-CCF600A40084}"/>
              </a:ext>
            </a:extLst>
          </p:cNvPr>
          <p:cNvSpPr>
            <a:spLocks noGrp="1"/>
          </p:cNvSpPr>
          <p:nvPr>
            <p:ph idx="1"/>
          </p:nvPr>
        </p:nvSpPr>
        <p:spPr>
          <a:xfrm>
            <a:off x="875211" y="1984647"/>
            <a:ext cx="6021979" cy="7074899"/>
          </a:xfrm>
        </p:spPr>
        <p:txBody>
          <a:bodyPr/>
          <a:lstStyle/>
          <a:p>
            <a:pPr marL="0" indent="0">
              <a:buNone/>
            </a:pPr>
            <a:r>
              <a:rPr lang="en-US" dirty="0"/>
              <a:t>Create the following calendar on a sheet of lined paper.</a:t>
            </a:r>
          </a:p>
          <a:p>
            <a:pPr marL="457200" indent="-457200">
              <a:buFont typeface="+mj-lt"/>
              <a:buAutoNum type="arabicPeriod"/>
            </a:pPr>
            <a:r>
              <a:rPr lang="en-US" dirty="0"/>
              <a:t>In the empty space at the top write Activities Calendar p. 1</a:t>
            </a:r>
          </a:p>
          <a:p>
            <a:pPr marL="457200" indent="-457200">
              <a:buFont typeface="+mj-lt"/>
              <a:buAutoNum type="arabicPeriod"/>
            </a:pPr>
            <a:r>
              <a:rPr lang="en-US" dirty="0"/>
              <a:t>Starting with the first line draw a line down the middle of the page vertically.</a:t>
            </a:r>
          </a:p>
          <a:p>
            <a:pPr marL="457200" indent="-457200">
              <a:buFont typeface="+mj-lt"/>
              <a:buAutoNum type="arabicPeriod"/>
            </a:pPr>
            <a:r>
              <a:rPr lang="en-US" dirty="0"/>
              <a:t>Count down from the first line ten to eleven lines and draw a line horizontally across the page.</a:t>
            </a:r>
          </a:p>
          <a:p>
            <a:pPr marL="457200" indent="-457200">
              <a:buFont typeface="+mj-lt"/>
              <a:buAutoNum type="arabicPeriod"/>
            </a:pPr>
            <a:r>
              <a:rPr lang="en-US" dirty="0"/>
              <a:t>Count ten to eleven lines down and draw another line horizontally across the page.</a:t>
            </a:r>
          </a:p>
          <a:p>
            <a:pPr marL="457200" indent="-457200">
              <a:buFont typeface="+mj-lt"/>
              <a:buAutoNum type="arabicPeriod"/>
            </a:pPr>
            <a:r>
              <a:rPr lang="en-US" dirty="0"/>
              <a:t>Starting with the upper left corner square begin labeling each square moving down for the days of the week </a:t>
            </a:r>
          </a:p>
          <a:p>
            <a:pPr marL="0" indent="0">
              <a:buNone/>
            </a:pPr>
            <a:endParaRPr lang="en-US" dirty="0"/>
          </a:p>
          <a:p>
            <a:pPr marL="0" indent="0">
              <a:buNone/>
            </a:pPr>
            <a:r>
              <a:rPr lang="en-US" dirty="0"/>
              <a:t>Example on next slide. Copy it word for word. </a:t>
            </a:r>
          </a:p>
        </p:txBody>
      </p:sp>
      <p:sp>
        <p:nvSpPr>
          <p:cNvPr id="4" name="Rectangle 3"/>
          <p:cNvSpPr/>
          <p:nvPr/>
        </p:nvSpPr>
        <p:spPr>
          <a:xfrm>
            <a:off x="0" y="7294"/>
            <a:ext cx="7772400" cy="9854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p>
        </p:txBody>
      </p:sp>
      <p:sp>
        <p:nvSpPr>
          <p:cNvPr id="6" name="Rectangle 5"/>
          <p:cNvSpPr/>
          <p:nvPr/>
        </p:nvSpPr>
        <p:spPr>
          <a:xfrm>
            <a:off x="0" y="992777"/>
            <a:ext cx="875211" cy="8239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7" name="Rectangle 6"/>
          <p:cNvSpPr/>
          <p:nvPr/>
        </p:nvSpPr>
        <p:spPr>
          <a:xfrm>
            <a:off x="6897190" y="992777"/>
            <a:ext cx="875212" cy="8239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8" name="TextBox 7"/>
          <p:cNvSpPr txBox="1"/>
          <p:nvPr/>
        </p:nvSpPr>
        <p:spPr>
          <a:xfrm>
            <a:off x="365436" y="53520"/>
            <a:ext cx="2537070" cy="584775"/>
          </a:xfrm>
          <a:prstGeom prst="rect">
            <a:avLst/>
          </a:prstGeom>
          <a:noFill/>
        </p:spPr>
        <p:txBody>
          <a:bodyPr wrap="square" rtlCol="0">
            <a:spAutoFit/>
          </a:bodyPr>
          <a:lstStyle/>
          <a:p>
            <a:r>
              <a:rPr lang="en-US" sz="3200" dirty="0">
                <a:solidFill>
                  <a:schemeClr val="accent4">
                    <a:lumMod val="75000"/>
                  </a:schemeClr>
                </a:solidFill>
                <a:latin typeface="Algerian" panose="04020705040A02060702" pitchFamily="82" charset="0"/>
              </a:rPr>
              <a:t>WE Have….</a:t>
            </a:r>
          </a:p>
        </p:txBody>
      </p:sp>
      <p:sp>
        <p:nvSpPr>
          <p:cNvPr id="9" name="Rectangle 8"/>
          <p:cNvSpPr/>
          <p:nvPr/>
        </p:nvSpPr>
        <p:spPr>
          <a:xfrm>
            <a:off x="0" y="9183450"/>
            <a:ext cx="7772400" cy="849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0" name="TextBox 9"/>
          <p:cNvSpPr txBox="1"/>
          <p:nvPr/>
        </p:nvSpPr>
        <p:spPr>
          <a:xfrm>
            <a:off x="4362995" y="9447713"/>
            <a:ext cx="3526971" cy="584775"/>
          </a:xfrm>
          <a:prstGeom prst="rect">
            <a:avLst/>
          </a:prstGeom>
          <a:noFill/>
        </p:spPr>
        <p:txBody>
          <a:bodyPr wrap="square" rtlCol="0">
            <a:spAutoFit/>
          </a:bodyPr>
          <a:lstStyle/>
          <a:p>
            <a:r>
              <a:rPr lang="en-US" sz="3200" dirty="0">
                <a:solidFill>
                  <a:schemeClr val="accent4">
                    <a:lumMod val="75000"/>
                  </a:schemeClr>
                </a:solidFill>
                <a:latin typeface="Algerian" panose="04020705040A02060702" pitchFamily="82" charset="0"/>
              </a:rPr>
              <a:t>Panther Pride!</a:t>
            </a:r>
          </a:p>
        </p:txBody>
      </p:sp>
    </p:spTree>
    <p:extLst>
      <p:ext uri="{BB962C8B-B14F-4D97-AF65-F5344CB8AC3E}">
        <p14:creationId xmlns:p14="http://schemas.microsoft.com/office/powerpoint/2010/main" val="2150701700"/>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A04979F6-01E9-9491-BE8C-F447570D8FE8}"/>
              </a:ext>
            </a:extLst>
          </p:cNvPr>
          <p:cNvGraphicFramePr>
            <a:graphicFrameLocks noChangeAspect="1"/>
          </p:cNvGraphicFramePr>
          <p:nvPr>
            <p:extLst>
              <p:ext uri="{D42A27DB-BD31-4B8C-83A1-F6EECF244321}">
                <p14:modId xmlns:p14="http://schemas.microsoft.com/office/powerpoint/2010/main" val="1629330563"/>
              </p:ext>
            </p:extLst>
          </p:nvPr>
        </p:nvGraphicFramePr>
        <p:xfrm>
          <a:off x="268013" y="299544"/>
          <a:ext cx="7283669" cy="10216055"/>
        </p:xfrm>
        <a:graphic>
          <a:graphicData uri="http://schemas.openxmlformats.org/presentationml/2006/ole">
            <mc:AlternateContent xmlns:mc="http://schemas.openxmlformats.org/markup-compatibility/2006">
              <mc:Choice xmlns:v="urn:schemas-microsoft-com:vml" Requires="v">
                <p:oleObj name="Document" r:id="rId2" imgW="5942845" imgH="2592167" progId="Word.Document.12">
                  <p:embed/>
                </p:oleObj>
              </mc:Choice>
              <mc:Fallback>
                <p:oleObj name="Document" r:id="rId2" imgW="5942845" imgH="2592167" progId="Word.Document.12">
                  <p:embed/>
                  <p:pic>
                    <p:nvPicPr>
                      <p:cNvPr id="0" name=""/>
                      <p:cNvPicPr/>
                      <p:nvPr/>
                    </p:nvPicPr>
                    <p:blipFill>
                      <a:blip r:embed="rId3"/>
                      <a:stretch>
                        <a:fillRect/>
                      </a:stretch>
                    </p:blipFill>
                    <p:spPr>
                      <a:xfrm>
                        <a:off x="268013" y="299544"/>
                        <a:ext cx="7283669" cy="10216055"/>
                      </a:xfrm>
                      <a:prstGeom prst="rect">
                        <a:avLst/>
                      </a:prstGeom>
                    </p:spPr>
                  </p:pic>
                </p:oleObj>
              </mc:Fallback>
            </mc:AlternateContent>
          </a:graphicData>
        </a:graphic>
      </p:graphicFrame>
    </p:spTree>
    <p:extLst>
      <p:ext uri="{BB962C8B-B14F-4D97-AF65-F5344CB8AC3E}">
        <p14:creationId xmlns:p14="http://schemas.microsoft.com/office/powerpoint/2010/main" val="2639280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20D99B65-468A-6192-9EB6-9003E1586A20}"/>
              </a:ext>
            </a:extLst>
          </p:cNvPr>
          <p:cNvGraphicFramePr>
            <a:graphicFrameLocks noChangeAspect="1"/>
          </p:cNvGraphicFramePr>
          <p:nvPr>
            <p:extLst>
              <p:ext uri="{D42A27DB-BD31-4B8C-83A1-F6EECF244321}">
                <p14:modId xmlns:p14="http://schemas.microsoft.com/office/powerpoint/2010/main" val="3545987739"/>
              </p:ext>
            </p:extLst>
          </p:nvPr>
        </p:nvGraphicFramePr>
        <p:xfrm>
          <a:off x="268014" y="315310"/>
          <a:ext cx="7236372" cy="9459311"/>
        </p:xfrm>
        <a:graphic>
          <a:graphicData uri="http://schemas.openxmlformats.org/presentationml/2006/ole">
            <mc:AlternateContent xmlns:mc="http://schemas.openxmlformats.org/markup-compatibility/2006">
              <mc:Choice xmlns:v="urn:schemas-microsoft-com:vml" Requires="v">
                <p:oleObj name="Document" r:id="rId2" imgW="5942845" imgH="4593631" progId="Word.Document.12">
                  <p:embed/>
                </p:oleObj>
              </mc:Choice>
              <mc:Fallback>
                <p:oleObj name="Document" r:id="rId2" imgW="5942845" imgH="4593631" progId="Word.Document.12">
                  <p:embed/>
                  <p:pic>
                    <p:nvPicPr>
                      <p:cNvPr id="0" name=""/>
                      <p:cNvPicPr/>
                      <p:nvPr/>
                    </p:nvPicPr>
                    <p:blipFill>
                      <a:blip r:embed="rId3"/>
                      <a:stretch>
                        <a:fillRect/>
                      </a:stretch>
                    </p:blipFill>
                    <p:spPr>
                      <a:xfrm>
                        <a:off x="268014" y="315310"/>
                        <a:ext cx="7236372" cy="9459311"/>
                      </a:xfrm>
                      <a:prstGeom prst="rect">
                        <a:avLst/>
                      </a:prstGeom>
                    </p:spPr>
                  </p:pic>
                </p:oleObj>
              </mc:Fallback>
            </mc:AlternateContent>
          </a:graphicData>
        </a:graphic>
      </p:graphicFrame>
    </p:spTree>
    <p:extLst>
      <p:ext uri="{BB962C8B-B14F-4D97-AF65-F5344CB8AC3E}">
        <p14:creationId xmlns:p14="http://schemas.microsoft.com/office/powerpoint/2010/main" val="2837371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0C3EF3-8891-5972-C282-2F378FEB891B}"/>
              </a:ext>
            </a:extLst>
          </p:cNvPr>
          <p:cNvSpPr>
            <a:spLocks noGrp="1"/>
          </p:cNvSpPr>
          <p:nvPr>
            <p:ph type="title"/>
          </p:nvPr>
        </p:nvSpPr>
        <p:spPr>
          <a:xfrm>
            <a:off x="875211" y="999164"/>
            <a:ext cx="6021979" cy="979096"/>
          </a:xfrm>
          <a:solidFill>
            <a:schemeClr val="tx1"/>
          </a:solidFill>
        </p:spPr>
        <p:txBody>
          <a:bodyPr>
            <a:normAutofit/>
          </a:bodyPr>
          <a:lstStyle/>
          <a:p>
            <a:r>
              <a:rPr lang="en-US" dirty="0">
                <a:ln w="6600">
                  <a:solidFill>
                    <a:schemeClr val="accent4">
                      <a:lumMod val="75000"/>
                    </a:schemeClr>
                  </a:solidFill>
                  <a:prstDash val="solid"/>
                </a:ln>
                <a:solidFill>
                  <a:schemeClr val="accent4">
                    <a:lumMod val="75000"/>
                  </a:schemeClr>
                </a:solidFill>
              </a:rPr>
              <a:t>Things to consider…</a:t>
            </a:r>
          </a:p>
        </p:txBody>
      </p:sp>
      <p:sp>
        <p:nvSpPr>
          <p:cNvPr id="11" name="Subtitle 10">
            <a:extLst>
              <a:ext uri="{FF2B5EF4-FFF2-40B4-BE49-F238E27FC236}">
                <a16:creationId xmlns:a16="http://schemas.microsoft.com/office/drawing/2014/main" id="{8C93B048-D4C9-7DF0-5F7B-CCF600A40084}"/>
              </a:ext>
            </a:extLst>
          </p:cNvPr>
          <p:cNvSpPr>
            <a:spLocks noGrp="1"/>
          </p:cNvSpPr>
          <p:nvPr>
            <p:ph idx="1"/>
          </p:nvPr>
        </p:nvSpPr>
        <p:spPr>
          <a:xfrm>
            <a:off x="875211" y="1984647"/>
            <a:ext cx="6021979" cy="7074899"/>
          </a:xfrm>
          <a:solidFill>
            <a:schemeClr val="tx1"/>
          </a:solidFill>
        </p:spPr>
        <p:txBody>
          <a:bodyPr>
            <a:normAutofit/>
          </a:bodyPr>
          <a:lstStyle/>
          <a:p>
            <a:pPr marL="0" indent="0">
              <a:buNone/>
            </a:pPr>
            <a:r>
              <a:rPr lang="en-US" sz="2800" dirty="0">
                <a:ln w="6600">
                  <a:solidFill>
                    <a:schemeClr val="accent4">
                      <a:lumMod val="75000"/>
                    </a:schemeClr>
                  </a:solidFill>
                  <a:prstDash val="solid"/>
                </a:ln>
                <a:solidFill>
                  <a:schemeClr val="accent4">
                    <a:lumMod val="75000"/>
                  </a:schemeClr>
                </a:solidFill>
              </a:rPr>
              <a:t>What do you need to feel or be safe?</a:t>
            </a:r>
          </a:p>
          <a:p>
            <a:pPr marL="0" indent="0">
              <a:buNone/>
            </a:pPr>
            <a:r>
              <a:rPr lang="en-US" sz="2800" dirty="0">
                <a:ln w="6600">
                  <a:solidFill>
                    <a:schemeClr val="accent4">
                      <a:lumMod val="75000"/>
                    </a:schemeClr>
                  </a:solidFill>
                  <a:prstDash val="solid"/>
                </a:ln>
                <a:solidFill>
                  <a:schemeClr val="accent4">
                    <a:lumMod val="75000"/>
                  </a:schemeClr>
                </a:solidFill>
              </a:rPr>
              <a:t>What do you need to feel or be respected?</a:t>
            </a:r>
          </a:p>
          <a:p>
            <a:pPr marL="0" indent="0">
              <a:buNone/>
            </a:pPr>
            <a:r>
              <a:rPr lang="en-US" sz="2800" dirty="0">
                <a:ln w="6600">
                  <a:solidFill>
                    <a:schemeClr val="accent4">
                      <a:lumMod val="75000"/>
                    </a:schemeClr>
                  </a:solidFill>
                  <a:prstDash val="solid"/>
                </a:ln>
                <a:solidFill>
                  <a:schemeClr val="accent4">
                    <a:lumMod val="75000"/>
                  </a:schemeClr>
                </a:solidFill>
              </a:rPr>
              <a:t>What do you need to feel or be responsible?</a:t>
            </a:r>
          </a:p>
          <a:p>
            <a:pPr marL="0" indent="0">
              <a:buNone/>
            </a:pPr>
            <a:endParaRPr lang="en-US" sz="2800" dirty="0">
              <a:ln w="6600">
                <a:solidFill>
                  <a:schemeClr val="accent4">
                    <a:lumMod val="75000"/>
                  </a:schemeClr>
                </a:solidFill>
                <a:prstDash val="solid"/>
              </a:ln>
              <a:solidFill>
                <a:schemeClr val="accent4">
                  <a:lumMod val="75000"/>
                </a:schemeClr>
              </a:solidFill>
            </a:endParaRPr>
          </a:p>
          <a:p>
            <a:pPr marL="0" indent="0">
              <a:buNone/>
            </a:pPr>
            <a:endParaRPr lang="en-US" sz="2800" dirty="0">
              <a:ln w="6600">
                <a:solidFill>
                  <a:schemeClr val="accent4">
                    <a:lumMod val="75000"/>
                  </a:schemeClr>
                </a:solidFill>
                <a:prstDash val="solid"/>
              </a:ln>
              <a:solidFill>
                <a:schemeClr val="accent4">
                  <a:lumMod val="75000"/>
                </a:schemeClr>
              </a:solidFill>
            </a:endParaRPr>
          </a:p>
          <a:p>
            <a:pPr marL="0" indent="0">
              <a:buNone/>
            </a:pPr>
            <a:r>
              <a:rPr lang="en-US" sz="2800" dirty="0">
                <a:ln w="6600">
                  <a:solidFill>
                    <a:schemeClr val="accent4">
                      <a:lumMod val="75000"/>
                    </a:schemeClr>
                  </a:solidFill>
                  <a:prstDash val="solid"/>
                </a:ln>
                <a:solidFill>
                  <a:schemeClr val="accent4">
                    <a:lumMod val="75000"/>
                  </a:schemeClr>
                </a:solidFill>
              </a:rPr>
              <a:t>How does those things look, feel, and sound at school?</a:t>
            </a:r>
          </a:p>
        </p:txBody>
      </p:sp>
      <p:sp>
        <p:nvSpPr>
          <p:cNvPr id="4" name="Rectangle 3"/>
          <p:cNvSpPr/>
          <p:nvPr/>
        </p:nvSpPr>
        <p:spPr>
          <a:xfrm>
            <a:off x="0" y="7294"/>
            <a:ext cx="7772400" cy="9854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ln>
                <a:solidFill>
                  <a:schemeClr val="tx1"/>
                </a:solidFill>
              </a:ln>
              <a:solidFill>
                <a:srgbClr val="7030A0"/>
              </a:solidFill>
            </a:endParaRPr>
          </a:p>
        </p:txBody>
      </p:sp>
      <p:sp>
        <p:nvSpPr>
          <p:cNvPr id="6" name="Rectangle 5"/>
          <p:cNvSpPr/>
          <p:nvPr/>
        </p:nvSpPr>
        <p:spPr>
          <a:xfrm>
            <a:off x="0" y="992777"/>
            <a:ext cx="875211" cy="823972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ln>
                <a:solidFill>
                  <a:schemeClr val="tx1"/>
                </a:solidFill>
              </a:ln>
              <a:solidFill>
                <a:srgbClr val="7030A0"/>
              </a:solidFill>
            </a:endParaRPr>
          </a:p>
        </p:txBody>
      </p:sp>
      <p:sp>
        <p:nvSpPr>
          <p:cNvPr id="7" name="Rectangle 6"/>
          <p:cNvSpPr/>
          <p:nvPr/>
        </p:nvSpPr>
        <p:spPr>
          <a:xfrm>
            <a:off x="6897190" y="992777"/>
            <a:ext cx="875212" cy="823972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ln>
                <a:solidFill>
                  <a:schemeClr val="tx1"/>
                </a:solidFill>
              </a:ln>
              <a:solidFill>
                <a:srgbClr val="7030A0"/>
              </a:solidFill>
            </a:endParaRPr>
          </a:p>
        </p:txBody>
      </p:sp>
      <p:sp>
        <p:nvSpPr>
          <p:cNvPr id="8" name="TextBox 7"/>
          <p:cNvSpPr txBox="1"/>
          <p:nvPr/>
        </p:nvSpPr>
        <p:spPr>
          <a:xfrm>
            <a:off x="365436" y="53520"/>
            <a:ext cx="2537070" cy="584775"/>
          </a:xfrm>
          <a:prstGeom prst="rect">
            <a:avLst/>
          </a:prstGeom>
          <a:noFill/>
        </p:spPr>
        <p:txBody>
          <a:bodyPr wrap="square" rtlCol="0">
            <a:spAutoFit/>
          </a:bodyPr>
          <a:lstStyle/>
          <a:p>
            <a:r>
              <a:rPr lang="en-US" sz="3200" dirty="0">
                <a:ln>
                  <a:solidFill>
                    <a:schemeClr val="tx1"/>
                  </a:solidFill>
                </a:ln>
                <a:latin typeface="Algerian" panose="04020705040A02060702" pitchFamily="82" charset="0"/>
              </a:rPr>
              <a:t>WE Have….</a:t>
            </a:r>
          </a:p>
        </p:txBody>
      </p:sp>
      <p:sp>
        <p:nvSpPr>
          <p:cNvPr id="9" name="Rectangle 8"/>
          <p:cNvSpPr/>
          <p:nvPr/>
        </p:nvSpPr>
        <p:spPr>
          <a:xfrm>
            <a:off x="0" y="9183450"/>
            <a:ext cx="7772400" cy="8490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ln>
                <a:solidFill>
                  <a:schemeClr val="tx1"/>
                </a:solidFill>
              </a:ln>
              <a:solidFill>
                <a:srgbClr val="7030A0"/>
              </a:solidFill>
            </a:endParaRPr>
          </a:p>
        </p:txBody>
      </p:sp>
      <p:sp>
        <p:nvSpPr>
          <p:cNvPr id="10" name="TextBox 9"/>
          <p:cNvSpPr txBox="1"/>
          <p:nvPr/>
        </p:nvSpPr>
        <p:spPr>
          <a:xfrm>
            <a:off x="4362995" y="9447713"/>
            <a:ext cx="3526971" cy="584775"/>
          </a:xfrm>
          <a:prstGeom prst="rect">
            <a:avLst/>
          </a:prstGeom>
          <a:noFill/>
        </p:spPr>
        <p:txBody>
          <a:bodyPr wrap="square" rtlCol="0">
            <a:spAutoFit/>
          </a:bodyPr>
          <a:lstStyle/>
          <a:p>
            <a:r>
              <a:rPr lang="en-US" sz="3200" dirty="0">
                <a:ln>
                  <a:solidFill>
                    <a:schemeClr val="tx1"/>
                  </a:solidFill>
                </a:ln>
                <a:latin typeface="Algerian" panose="04020705040A02060702" pitchFamily="82" charset="0"/>
              </a:rPr>
              <a:t>Panther Pride!</a:t>
            </a:r>
          </a:p>
        </p:txBody>
      </p:sp>
    </p:spTree>
    <p:extLst>
      <p:ext uri="{BB962C8B-B14F-4D97-AF65-F5344CB8AC3E}">
        <p14:creationId xmlns:p14="http://schemas.microsoft.com/office/powerpoint/2010/main" val="4182407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circle(in)">
                                      <p:cBhvr>
                                        <p:cTn id="28"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0C3EF3-8891-5972-C282-2F378FEB891B}"/>
              </a:ext>
            </a:extLst>
          </p:cNvPr>
          <p:cNvSpPr>
            <a:spLocks noGrp="1"/>
          </p:cNvSpPr>
          <p:nvPr>
            <p:ph type="title"/>
          </p:nvPr>
        </p:nvSpPr>
        <p:spPr>
          <a:xfrm>
            <a:off x="875211" y="999164"/>
            <a:ext cx="6021979" cy="979096"/>
          </a:xfrm>
          <a:solidFill>
            <a:schemeClr val="tx1"/>
          </a:solidFill>
        </p:spPr>
        <p:txBody>
          <a:bodyPr>
            <a:normAutofit/>
          </a:bodyPr>
          <a:lstStyle/>
          <a:p>
            <a:r>
              <a:rPr lang="en-US" dirty="0">
                <a:ln w="6600">
                  <a:solidFill>
                    <a:schemeClr val="accent4">
                      <a:lumMod val="75000"/>
                    </a:schemeClr>
                  </a:solidFill>
                  <a:prstDash val="solid"/>
                </a:ln>
                <a:solidFill>
                  <a:schemeClr val="accent4">
                    <a:lumMod val="75000"/>
                  </a:schemeClr>
                </a:solidFill>
              </a:rPr>
              <a:t>Reference pages</a:t>
            </a:r>
          </a:p>
        </p:txBody>
      </p:sp>
      <p:sp>
        <p:nvSpPr>
          <p:cNvPr id="11" name="Subtitle 10">
            <a:extLst>
              <a:ext uri="{FF2B5EF4-FFF2-40B4-BE49-F238E27FC236}">
                <a16:creationId xmlns:a16="http://schemas.microsoft.com/office/drawing/2014/main" id="{8C93B048-D4C9-7DF0-5F7B-CCF600A40084}"/>
              </a:ext>
            </a:extLst>
          </p:cNvPr>
          <p:cNvSpPr>
            <a:spLocks noGrp="1"/>
          </p:cNvSpPr>
          <p:nvPr>
            <p:ph idx="1"/>
          </p:nvPr>
        </p:nvSpPr>
        <p:spPr>
          <a:xfrm>
            <a:off x="875211" y="1984647"/>
            <a:ext cx="6021979" cy="7074899"/>
          </a:xfrm>
          <a:solidFill>
            <a:schemeClr val="tx1"/>
          </a:solidFill>
        </p:spPr>
        <p:txBody>
          <a:bodyPr>
            <a:normAutofit/>
          </a:bodyPr>
          <a:lstStyle/>
          <a:p>
            <a:pPr marL="0" indent="0">
              <a:buNone/>
            </a:pPr>
            <a:r>
              <a:rPr lang="en-US" sz="2800" dirty="0">
                <a:ln>
                  <a:solidFill>
                    <a:schemeClr val="tx1"/>
                  </a:solidFill>
                </a:ln>
                <a:solidFill>
                  <a:schemeClr val="accent4">
                    <a:lumMod val="75000"/>
                  </a:schemeClr>
                </a:solidFill>
              </a:rPr>
              <a:t>Page 1: Your syllabus is your first reference page. Place it behind the reference tab. </a:t>
            </a:r>
          </a:p>
          <a:p>
            <a:pPr marL="0" indent="0">
              <a:buNone/>
            </a:pPr>
            <a:r>
              <a:rPr lang="en-US" sz="2800" dirty="0">
                <a:ln>
                  <a:solidFill>
                    <a:schemeClr val="tx1"/>
                  </a:solidFill>
                </a:ln>
                <a:solidFill>
                  <a:schemeClr val="accent4">
                    <a:lumMod val="75000"/>
                  </a:schemeClr>
                </a:solidFill>
              </a:rPr>
              <a:t>Page 2: Heading page- Create your heading the way I will display it on the next slide. That will be page 2</a:t>
            </a:r>
          </a:p>
          <a:p>
            <a:pPr marL="0" indent="0">
              <a:buNone/>
            </a:pPr>
            <a:r>
              <a:rPr lang="en-US" sz="2800" dirty="0">
                <a:ln>
                  <a:solidFill>
                    <a:schemeClr val="tx1"/>
                  </a:solidFill>
                </a:ln>
                <a:solidFill>
                  <a:schemeClr val="accent4">
                    <a:lumMod val="75000"/>
                  </a:schemeClr>
                </a:solidFill>
              </a:rPr>
              <a:t>Page 3: Learning Style Survey</a:t>
            </a:r>
          </a:p>
          <a:p>
            <a:pPr marL="0" indent="0">
              <a:buNone/>
            </a:pPr>
            <a:r>
              <a:rPr lang="en-US" sz="2800" dirty="0">
                <a:ln>
                  <a:solidFill>
                    <a:schemeClr val="tx1"/>
                  </a:solidFill>
                </a:ln>
                <a:solidFill>
                  <a:schemeClr val="accent4">
                    <a:lumMod val="75000"/>
                  </a:schemeClr>
                </a:solidFill>
              </a:rPr>
              <a:t>Page 4: Exploring your Color Survey</a:t>
            </a:r>
          </a:p>
          <a:p>
            <a:pPr marL="0" indent="0">
              <a:buNone/>
            </a:pPr>
            <a:endParaRPr lang="en-US" sz="2800" dirty="0">
              <a:ln>
                <a:solidFill>
                  <a:schemeClr val="tx1"/>
                </a:solidFill>
              </a:ln>
              <a:solidFill>
                <a:schemeClr val="accent4">
                  <a:lumMod val="75000"/>
                </a:schemeClr>
              </a:solidFill>
            </a:endParaRPr>
          </a:p>
          <a:p>
            <a:pPr marL="0" indent="0">
              <a:buNone/>
            </a:pPr>
            <a:endParaRPr lang="en-US" sz="2800" dirty="0">
              <a:ln>
                <a:solidFill>
                  <a:schemeClr val="tx1"/>
                </a:solidFill>
              </a:ln>
              <a:solidFill>
                <a:schemeClr val="accent4">
                  <a:lumMod val="75000"/>
                </a:schemeClr>
              </a:solidFill>
            </a:endParaRPr>
          </a:p>
        </p:txBody>
      </p:sp>
      <p:sp>
        <p:nvSpPr>
          <p:cNvPr id="4" name="Rectangle 3"/>
          <p:cNvSpPr/>
          <p:nvPr/>
        </p:nvSpPr>
        <p:spPr>
          <a:xfrm>
            <a:off x="0" y="7294"/>
            <a:ext cx="7772400" cy="9854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ln>
                <a:solidFill>
                  <a:schemeClr val="tx1"/>
                </a:solidFill>
              </a:ln>
              <a:solidFill>
                <a:srgbClr val="7030A0"/>
              </a:solidFill>
            </a:endParaRPr>
          </a:p>
        </p:txBody>
      </p:sp>
      <p:sp>
        <p:nvSpPr>
          <p:cNvPr id="6" name="Rectangle 5"/>
          <p:cNvSpPr/>
          <p:nvPr/>
        </p:nvSpPr>
        <p:spPr>
          <a:xfrm>
            <a:off x="0" y="992777"/>
            <a:ext cx="875211" cy="823972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ln>
                <a:solidFill>
                  <a:schemeClr val="tx1"/>
                </a:solidFill>
              </a:ln>
              <a:solidFill>
                <a:srgbClr val="7030A0"/>
              </a:solidFill>
            </a:endParaRPr>
          </a:p>
        </p:txBody>
      </p:sp>
      <p:sp>
        <p:nvSpPr>
          <p:cNvPr id="7" name="Rectangle 6"/>
          <p:cNvSpPr/>
          <p:nvPr/>
        </p:nvSpPr>
        <p:spPr>
          <a:xfrm>
            <a:off x="6897190" y="992777"/>
            <a:ext cx="875212" cy="823972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ln>
                <a:solidFill>
                  <a:schemeClr val="tx1"/>
                </a:solidFill>
              </a:ln>
              <a:solidFill>
                <a:srgbClr val="7030A0"/>
              </a:solidFill>
            </a:endParaRPr>
          </a:p>
        </p:txBody>
      </p:sp>
      <p:sp>
        <p:nvSpPr>
          <p:cNvPr id="8" name="TextBox 7"/>
          <p:cNvSpPr txBox="1"/>
          <p:nvPr/>
        </p:nvSpPr>
        <p:spPr>
          <a:xfrm>
            <a:off x="365436" y="53520"/>
            <a:ext cx="2537070" cy="584775"/>
          </a:xfrm>
          <a:prstGeom prst="rect">
            <a:avLst/>
          </a:prstGeom>
          <a:noFill/>
        </p:spPr>
        <p:txBody>
          <a:bodyPr wrap="square" rtlCol="0">
            <a:spAutoFit/>
          </a:bodyPr>
          <a:lstStyle/>
          <a:p>
            <a:r>
              <a:rPr lang="en-US" sz="3200" dirty="0">
                <a:ln>
                  <a:solidFill>
                    <a:schemeClr val="tx1"/>
                  </a:solidFill>
                </a:ln>
                <a:latin typeface="Algerian" panose="04020705040A02060702" pitchFamily="82" charset="0"/>
              </a:rPr>
              <a:t>WE Have….</a:t>
            </a:r>
          </a:p>
        </p:txBody>
      </p:sp>
      <p:sp>
        <p:nvSpPr>
          <p:cNvPr id="9" name="Rectangle 8"/>
          <p:cNvSpPr/>
          <p:nvPr/>
        </p:nvSpPr>
        <p:spPr>
          <a:xfrm>
            <a:off x="0" y="9183450"/>
            <a:ext cx="7772400" cy="8490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ln>
                <a:solidFill>
                  <a:schemeClr val="tx1"/>
                </a:solidFill>
              </a:ln>
              <a:solidFill>
                <a:srgbClr val="7030A0"/>
              </a:solidFill>
            </a:endParaRPr>
          </a:p>
        </p:txBody>
      </p:sp>
      <p:sp>
        <p:nvSpPr>
          <p:cNvPr id="10" name="TextBox 9"/>
          <p:cNvSpPr txBox="1"/>
          <p:nvPr/>
        </p:nvSpPr>
        <p:spPr>
          <a:xfrm>
            <a:off x="4362995" y="9447713"/>
            <a:ext cx="3526971" cy="584775"/>
          </a:xfrm>
          <a:prstGeom prst="rect">
            <a:avLst/>
          </a:prstGeom>
          <a:noFill/>
        </p:spPr>
        <p:txBody>
          <a:bodyPr wrap="square" rtlCol="0">
            <a:spAutoFit/>
          </a:bodyPr>
          <a:lstStyle/>
          <a:p>
            <a:r>
              <a:rPr lang="en-US" sz="3200" dirty="0">
                <a:ln>
                  <a:solidFill>
                    <a:schemeClr val="tx1"/>
                  </a:solidFill>
                </a:ln>
                <a:latin typeface="Algerian" panose="04020705040A02060702" pitchFamily="82" charset="0"/>
              </a:rPr>
              <a:t>Panther Pride!</a:t>
            </a:r>
          </a:p>
        </p:txBody>
      </p:sp>
    </p:spTree>
    <p:extLst>
      <p:ext uri="{BB962C8B-B14F-4D97-AF65-F5344CB8AC3E}">
        <p14:creationId xmlns:p14="http://schemas.microsoft.com/office/powerpoint/2010/main" val="209139968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41A49B91-976B-C1B1-6960-45B58D67A486}"/>
              </a:ext>
            </a:extLst>
          </p:cNvPr>
          <p:cNvGraphicFramePr>
            <a:graphicFrameLocks noChangeAspect="1"/>
          </p:cNvGraphicFramePr>
          <p:nvPr>
            <p:extLst>
              <p:ext uri="{D42A27DB-BD31-4B8C-83A1-F6EECF244321}">
                <p14:modId xmlns:p14="http://schemas.microsoft.com/office/powerpoint/2010/main" val="2015569266"/>
              </p:ext>
            </p:extLst>
          </p:nvPr>
        </p:nvGraphicFramePr>
        <p:xfrm>
          <a:off x="425669" y="346841"/>
          <a:ext cx="7015655" cy="9569669"/>
        </p:xfrm>
        <a:graphic>
          <a:graphicData uri="http://schemas.openxmlformats.org/presentationml/2006/ole">
            <mc:AlternateContent xmlns:mc="http://schemas.openxmlformats.org/markup-compatibility/2006">
              <mc:Choice xmlns:v="urn:schemas-microsoft-com:vml" Requires="v">
                <p:oleObj name="Acrobat Document" r:id="rId2" imgW="4663440" imgH="6034757" progId="AcroExch.Document.DC">
                  <p:embed/>
                </p:oleObj>
              </mc:Choice>
              <mc:Fallback>
                <p:oleObj name="Acrobat Document" r:id="rId2" imgW="4663440" imgH="6034757" progId="AcroExch.Document.DC">
                  <p:embed/>
                  <p:pic>
                    <p:nvPicPr>
                      <p:cNvPr id="0" name=""/>
                      <p:cNvPicPr/>
                      <p:nvPr/>
                    </p:nvPicPr>
                    <p:blipFill>
                      <a:blip r:embed="rId3"/>
                      <a:stretch>
                        <a:fillRect/>
                      </a:stretch>
                    </p:blipFill>
                    <p:spPr>
                      <a:xfrm>
                        <a:off x="425669" y="346841"/>
                        <a:ext cx="7015655" cy="9569669"/>
                      </a:xfrm>
                      <a:prstGeom prst="rect">
                        <a:avLst/>
                      </a:prstGeom>
                    </p:spPr>
                  </p:pic>
                </p:oleObj>
              </mc:Fallback>
            </mc:AlternateContent>
          </a:graphicData>
        </a:graphic>
      </p:graphicFrame>
    </p:spTree>
    <p:extLst>
      <p:ext uri="{BB962C8B-B14F-4D97-AF65-F5344CB8AC3E}">
        <p14:creationId xmlns:p14="http://schemas.microsoft.com/office/powerpoint/2010/main" val="18723409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0C3EF3-8891-5972-C282-2F378FEB891B}"/>
              </a:ext>
            </a:extLst>
          </p:cNvPr>
          <p:cNvSpPr>
            <a:spLocks noGrp="1"/>
          </p:cNvSpPr>
          <p:nvPr>
            <p:ph type="title"/>
          </p:nvPr>
        </p:nvSpPr>
        <p:spPr>
          <a:xfrm>
            <a:off x="875211" y="999164"/>
            <a:ext cx="6021979" cy="979096"/>
          </a:xfrm>
        </p:spPr>
        <p:txBody>
          <a:bodyPr>
            <a:normAutofit/>
          </a:bodyPr>
          <a:lstStyle/>
          <a:p>
            <a:r>
              <a:rPr lang="en-US" dirty="0"/>
              <a:t>Learning Styles Survey</a:t>
            </a:r>
          </a:p>
        </p:txBody>
      </p:sp>
      <p:sp>
        <p:nvSpPr>
          <p:cNvPr id="11" name="Subtitle 10">
            <a:extLst>
              <a:ext uri="{FF2B5EF4-FFF2-40B4-BE49-F238E27FC236}">
                <a16:creationId xmlns:a16="http://schemas.microsoft.com/office/drawing/2014/main" id="{8C93B048-D4C9-7DF0-5F7B-CCF600A40084}"/>
              </a:ext>
            </a:extLst>
          </p:cNvPr>
          <p:cNvSpPr>
            <a:spLocks noGrp="1"/>
          </p:cNvSpPr>
          <p:nvPr>
            <p:ph idx="1"/>
          </p:nvPr>
        </p:nvSpPr>
        <p:spPr>
          <a:xfrm>
            <a:off x="875211" y="1984647"/>
            <a:ext cx="6021979" cy="7074899"/>
          </a:xfrm>
        </p:spPr>
        <p:txBody>
          <a:bodyPr>
            <a:normAutofit lnSpcReduction="10000"/>
          </a:bodyPr>
          <a:lstStyle/>
          <a:p>
            <a:pPr marL="0" indent="0">
              <a:buNone/>
            </a:pPr>
            <a:r>
              <a:rPr lang="en-US" dirty="0"/>
              <a:t>You will take a survey that helps you to understand what type of learner you are and how to best study. </a:t>
            </a:r>
          </a:p>
          <a:p>
            <a:pPr marL="0" indent="0">
              <a:buNone/>
            </a:pPr>
            <a:r>
              <a:rPr lang="en-US" dirty="0"/>
              <a:t>One person from each table will come get a copy of the survey for each person at your table. </a:t>
            </a:r>
          </a:p>
          <a:p>
            <a:pPr marL="0" indent="0">
              <a:buNone/>
            </a:pPr>
            <a:r>
              <a:rPr lang="en-US" dirty="0"/>
              <a:t>Take out a sheet of paper and number from one to fourteen. (You do not need to skip lines)</a:t>
            </a:r>
          </a:p>
          <a:p>
            <a:pPr marL="0" indent="0">
              <a:buNone/>
            </a:pPr>
            <a:r>
              <a:rPr lang="en-US" dirty="0"/>
              <a:t>You will answer the questions with a K, V, or A. Choose the one that best  fits you if you had no other way you could have it done. </a:t>
            </a:r>
          </a:p>
          <a:p>
            <a:pPr marL="0" indent="0">
              <a:buNone/>
            </a:pPr>
            <a:r>
              <a:rPr lang="en-US" dirty="0"/>
              <a:t>Total up your K, V, and A answers to see which one you have the most of. </a:t>
            </a:r>
          </a:p>
          <a:p>
            <a:pPr marL="0" indent="0">
              <a:buNone/>
            </a:pPr>
            <a:r>
              <a:rPr lang="en-US" dirty="0"/>
              <a:t>Then come to the front with your survey to turn in the survey and get the explanation page. </a:t>
            </a:r>
          </a:p>
          <a:p>
            <a:pPr marL="0" indent="0">
              <a:buNone/>
            </a:pPr>
            <a:r>
              <a:rPr lang="en-US" dirty="0"/>
              <a:t>Write down 3-5 strategies on your answer page for your learning style</a:t>
            </a:r>
          </a:p>
          <a:p>
            <a:pPr marL="0" indent="0">
              <a:buNone/>
            </a:pPr>
            <a:r>
              <a:rPr lang="en-US" dirty="0"/>
              <a:t>Put that answer page in your reference section behind your heading. </a:t>
            </a:r>
          </a:p>
        </p:txBody>
      </p:sp>
      <p:sp>
        <p:nvSpPr>
          <p:cNvPr id="4" name="Rectangle 3"/>
          <p:cNvSpPr/>
          <p:nvPr/>
        </p:nvSpPr>
        <p:spPr>
          <a:xfrm>
            <a:off x="0" y="7294"/>
            <a:ext cx="7772400" cy="9854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p>
        </p:txBody>
      </p:sp>
      <p:sp>
        <p:nvSpPr>
          <p:cNvPr id="6" name="Rectangle 5"/>
          <p:cNvSpPr/>
          <p:nvPr/>
        </p:nvSpPr>
        <p:spPr>
          <a:xfrm>
            <a:off x="0" y="992777"/>
            <a:ext cx="875211" cy="8239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7" name="Rectangle 6"/>
          <p:cNvSpPr/>
          <p:nvPr/>
        </p:nvSpPr>
        <p:spPr>
          <a:xfrm>
            <a:off x="6897190" y="992777"/>
            <a:ext cx="875212" cy="8239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8" name="TextBox 7"/>
          <p:cNvSpPr txBox="1"/>
          <p:nvPr/>
        </p:nvSpPr>
        <p:spPr>
          <a:xfrm>
            <a:off x="365436" y="53520"/>
            <a:ext cx="2537070" cy="584775"/>
          </a:xfrm>
          <a:prstGeom prst="rect">
            <a:avLst/>
          </a:prstGeom>
          <a:noFill/>
        </p:spPr>
        <p:txBody>
          <a:bodyPr wrap="square" rtlCol="0">
            <a:spAutoFit/>
          </a:bodyPr>
          <a:lstStyle/>
          <a:p>
            <a:r>
              <a:rPr lang="en-US" sz="3200" dirty="0">
                <a:solidFill>
                  <a:schemeClr val="accent4">
                    <a:lumMod val="75000"/>
                  </a:schemeClr>
                </a:solidFill>
                <a:latin typeface="Algerian" panose="04020705040A02060702" pitchFamily="82" charset="0"/>
              </a:rPr>
              <a:t>WE Have….</a:t>
            </a:r>
          </a:p>
        </p:txBody>
      </p:sp>
      <p:sp>
        <p:nvSpPr>
          <p:cNvPr id="9" name="Rectangle 8"/>
          <p:cNvSpPr/>
          <p:nvPr/>
        </p:nvSpPr>
        <p:spPr>
          <a:xfrm>
            <a:off x="0" y="9183450"/>
            <a:ext cx="7772400" cy="849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sp>
        <p:nvSpPr>
          <p:cNvPr id="10" name="TextBox 9"/>
          <p:cNvSpPr txBox="1"/>
          <p:nvPr/>
        </p:nvSpPr>
        <p:spPr>
          <a:xfrm>
            <a:off x="4362995" y="9447713"/>
            <a:ext cx="3526971" cy="584775"/>
          </a:xfrm>
          <a:prstGeom prst="rect">
            <a:avLst/>
          </a:prstGeom>
          <a:noFill/>
        </p:spPr>
        <p:txBody>
          <a:bodyPr wrap="square" rtlCol="0">
            <a:spAutoFit/>
          </a:bodyPr>
          <a:lstStyle/>
          <a:p>
            <a:r>
              <a:rPr lang="en-US" sz="3200" dirty="0">
                <a:solidFill>
                  <a:schemeClr val="accent4">
                    <a:lumMod val="75000"/>
                  </a:schemeClr>
                </a:solidFill>
                <a:latin typeface="Algerian" panose="04020705040A02060702" pitchFamily="82" charset="0"/>
              </a:rPr>
              <a:t>Panther Pride!</a:t>
            </a:r>
          </a:p>
        </p:txBody>
      </p:sp>
    </p:spTree>
    <p:extLst>
      <p:ext uri="{BB962C8B-B14F-4D97-AF65-F5344CB8AC3E}">
        <p14:creationId xmlns:p14="http://schemas.microsoft.com/office/powerpoint/2010/main" val="1099001398"/>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4417"/>
            <a:ext cx="7772400" cy="809227"/>
          </a:xfrm>
        </p:spPr>
        <p:txBody>
          <a:bodyPr>
            <a:normAutofit/>
          </a:bodyPr>
          <a:lstStyle/>
          <a:p>
            <a:pPr algn="l"/>
            <a:r>
              <a:rPr lang="en-US" sz="3600" dirty="0"/>
              <a:t>Friday</a:t>
            </a:r>
          </a:p>
        </p:txBody>
      </p:sp>
      <p:sp>
        <p:nvSpPr>
          <p:cNvPr id="3" name="Subtitle 2"/>
          <p:cNvSpPr>
            <a:spLocks noGrp="1"/>
          </p:cNvSpPr>
          <p:nvPr>
            <p:ph type="subTitle" idx="1"/>
          </p:nvPr>
        </p:nvSpPr>
        <p:spPr>
          <a:xfrm>
            <a:off x="0" y="1920647"/>
            <a:ext cx="7772400" cy="7118849"/>
          </a:xfrm>
        </p:spPr>
        <p:txBody>
          <a:bodyPr>
            <a:normAutofit fontScale="85000" lnSpcReduction="20000"/>
          </a:bodyPr>
          <a:lstStyle/>
          <a:p>
            <a:pPr algn="l"/>
            <a:r>
              <a:rPr lang="en-US" sz="2800" dirty="0"/>
              <a:t>Learning  Target(s)</a:t>
            </a:r>
          </a:p>
          <a:p>
            <a:pPr marL="291472" indent="-291472" algn="l">
              <a:buFont typeface="Arial" panose="020B0604020202020204" pitchFamily="34" charset="0"/>
              <a:buChar char="•"/>
            </a:pPr>
            <a:r>
              <a:rPr lang="en-US" sz="2800" dirty="0"/>
              <a:t>Students will complete  a writing in which they tell the teacher about themselves. </a:t>
            </a:r>
          </a:p>
          <a:p>
            <a:pPr algn="l"/>
            <a:r>
              <a:rPr lang="en-US" sz="2800" dirty="0"/>
              <a:t>Activities:</a:t>
            </a:r>
          </a:p>
          <a:p>
            <a:pPr marL="457200" indent="-457200" algn="l">
              <a:buFont typeface="Arial" panose="020B0604020202020204" pitchFamily="34" charset="0"/>
              <a:buChar char="•"/>
            </a:pPr>
            <a:r>
              <a:rPr lang="en-US" sz="3600" dirty="0"/>
              <a:t>Complete the learning style survey Due 8/18</a:t>
            </a:r>
          </a:p>
          <a:p>
            <a:pPr marL="457200" indent="-457200" algn="l">
              <a:buFont typeface="Arial" panose="020B0604020202020204" pitchFamily="34" charset="0"/>
              <a:buChar char="•"/>
            </a:pPr>
            <a:r>
              <a:rPr lang="en-US" sz="3600" dirty="0"/>
              <a:t>Complete the color personality survey Due 8/18</a:t>
            </a:r>
          </a:p>
          <a:p>
            <a:pPr marL="571500" indent="-571500" algn="l">
              <a:buFont typeface="Arial" panose="020B0604020202020204" pitchFamily="34" charset="0"/>
              <a:buChar char="•"/>
            </a:pPr>
            <a:r>
              <a:rPr lang="en-US" sz="3600" i="1" dirty="0"/>
              <a:t>About Me Due 8/18</a:t>
            </a:r>
          </a:p>
          <a:p>
            <a:r>
              <a:rPr lang="en-US" sz="3600" b="1" i="1" u="sng" dirty="0"/>
              <a:t>Materials needed</a:t>
            </a:r>
          </a:p>
          <a:p>
            <a:pPr algn="l"/>
            <a:r>
              <a:rPr lang="en-US" sz="3600" i="1" dirty="0"/>
              <a:t>Binder</a:t>
            </a:r>
          </a:p>
          <a:p>
            <a:pPr algn="l"/>
            <a:r>
              <a:rPr lang="en-US" sz="3600" i="1" dirty="0"/>
              <a:t>Paper</a:t>
            </a:r>
          </a:p>
          <a:p>
            <a:pPr algn="l"/>
            <a:r>
              <a:rPr lang="en-US" sz="3600" i="1" dirty="0"/>
              <a:t>Pencil or pen </a:t>
            </a:r>
          </a:p>
          <a:p>
            <a:r>
              <a:rPr lang="en-US" sz="3600" b="1" i="1" u="sng" dirty="0"/>
              <a:t>Reminders</a:t>
            </a:r>
          </a:p>
          <a:p>
            <a:pPr algn="l"/>
            <a:r>
              <a:rPr lang="en-US" sz="3600" i="1" dirty="0"/>
              <a:t> 1</a:t>
            </a:r>
            <a:r>
              <a:rPr lang="en-US" sz="3600" i="1" baseline="30000" dirty="0"/>
              <a:t>st</a:t>
            </a:r>
            <a:r>
              <a:rPr lang="en-US" sz="3600" i="1" dirty="0"/>
              <a:t> period: Turn in all paperwork. </a:t>
            </a:r>
          </a:p>
          <a:p>
            <a:pPr algn="l"/>
            <a:r>
              <a:rPr lang="en-US" sz="3600" i="1" dirty="0"/>
              <a:t>All periods: Check the hanging folder by the front door if you missed Wednesday or Thursday. </a:t>
            </a:r>
          </a:p>
        </p:txBody>
      </p:sp>
      <p:sp>
        <p:nvSpPr>
          <p:cNvPr id="4" name="Rectangle 3"/>
          <p:cNvSpPr/>
          <p:nvPr/>
        </p:nvSpPr>
        <p:spPr>
          <a:xfrm>
            <a:off x="0" y="0"/>
            <a:ext cx="7772400" cy="101890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p>
        </p:txBody>
      </p:sp>
      <p:sp>
        <p:nvSpPr>
          <p:cNvPr id="5" name="Rectangle 4"/>
          <p:cNvSpPr/>
          <p:nvPr/>
        </p:nvSpPr>
        <p:spPr>
          <a:xfrm>
            <a:off x="0" y="9039497"/>
            <a:ext cx="7772400" cy="101890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p>
        </p:txBody>
      </p:sp>
      <p:pic>
        <p:nvPicPr>
          <p:cNvPr id="6" name="Picture 5">
            <a:extLst>
              <a:ext uri="{FF2B5EF4-FFF2-40B4-BE49-F238E27FC236}">
                <a16:creationId xmlns:a16="http://schemas.microsoft.com/office/drawing/2014/main" id="{22584DA0-F218-22F0-B465-9D7E43CFFA4E}"/>
              </a:ext>
            </a:extLst>
          </p:cNvPr>
          <p:cNvPicPr>
            <a:picLocks noChangeAspect="1"/>
          </p:cNvPicPr>
          <p:nvPr/>
        </p:nvPicPr>
        <p:blipFill>
          <a:blip r:embed="rId2"/>
          <a:stretch>
            <a:fillRect/>
          </a:stretch>
        </p:blipFill>
        <p:spPr>
          <a:xfrm>
            <a:off x="0" y="-58699"/>
            <a:ext cx="914399" cy="1077601"/>
          </a:xfrm>
          <a:prstGeom prst="rect">
            <a:avLst/>
          </a:prstGeom>
        </p:spPr>
      </p:pic>
      <p:pic>
        <p:nvPicPr>
          <p:cNvPr id="7" name="Picture 6">
            <a:extLst>
              <a:ext uri="{FF2B5EF4-FFF2-40B4-BE49-F238E27FC236}">
                <a16:creationId xmlns:a16="http://schemas.microsoft.com/office/drawing/2014/main" id="{9A57265F-FD21-300A-86F6-7B10303E98E2}"/>
              </a:ext>
            </a:extLst>
          </p:cNvPr>
          <p:cNvPicPr>
            <a:picLocks noChangeAspect="1"/>
          </p:cNvPicPr>
          <p:nvPr/>
        </p:nvPicPr>
        <p:blipFill>
          <a:blip r:embed="rId2"/>
          <a:stretch>
            <a:fillRect/>
          </a:stretch>
        </p:blipFill>
        <p:spPr>
          <a:xfrm>
            <a:off x="6831873" y="9086500"/>
            <a:ext cx="940527" cy="924898"/>
          </a:xfrm>
          <a:prstGeom prst="rect">
            <a:avLst/>
          </a:prstGeom>
        </p:spPr>
      </p:pic>
    </p:spTree>
    <p:extLst>
      <p:ext uri="{BB962C8B-B14F-4D97-AF65-F5344CB8AC3E}">
        <p14:creationId xmlns:p14="http://schemas.microsoft.com/office/powerpoint/2010/main" val="2495661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1BD0-4030-C1B5-2D9F-70A5291EF237}"/>
              </a:ext>
            </a:extLst>
          </p:cNvPr>
          <p:cNvSpPr>
            <a:spLocks noGrp="1"/>
          </p:cNvSpPr>
          <p:nvPr>
            <p:ph type="title"/>
          </p:nvPr>
        </p:nvSpPr>
        <p:spPr/>
        <p:txBody>
          <a:bodyPr>
            <a:normAutofit/>
          </a:bodyPr>
          <a:lstStyle/>
          <a:p>
            <a:r>
              <a:rPr lang="en-US" sz="4400" dirty="0"/>
              <a:t>Class Mantra</a:t>
            </a:r>
          </a:p>
        </p:txBody>
      </p:sp>
      <p:sp>
        <p:nvSpPr>
          <p:cNvPr id="3" name="Content Placeholder 2">
            <a:extLst>
              <a:ext uri="{FF2B5EF4-FFF2-40B4-BE49-F238E27FC236}">
                <a16:creationId xmlns:a16="http://schemas.microsoft.com/office/drawing/2014/main" id="{E2B22FA2-A582-C687-2832-BA767E2B9730}"/>
              </a:ext>
            </a:extLst>
          </p:cNvPr>
          <p:cNvSpPr>
            <a:spLocks noGrp="1"/>
          </p:cNvSpPr>
          <p:nvPr>
            <p:ph idx="1"/>
          </p:nvPr>
        </p:nvSpPr>
        <p:spPr/>
        <p:txBody>
          <a:bodyPr>
            <a:normAutofit/>
          </a:bodyPr>
          <a:lstStyle/>
          <a:p>
            <a:r>
              <a:rPr lang="en-US" sz="3600" dirty="0"/>
              <a:t>Teacher- I am the safe keeper. My job is to keep it safe.</a:t>
            </a:r>
          </a:p>
          <a:p>
            <a:endParaRPr lang="en-US" sz="3600" dirty="0"/>
          </a:p>
          <a:p>
            <a:endParaRPr lang="en-US" sz="3600" dirty="0"/>
          </a:p>
          <a:p>
            <a:endParaRPr lang="en-US" sz="3600" dirty="0"/>
          </a:p>
          <a:p>
            <a:endParaRPr lang="en-US" sz="3600" dirty="0"/>
          </a:p>
          <a:p>
            <a:endParaRPr lang="en-US" sz="3600" dirty="0"/>
          </a:p>
          <a:p>
            <a:r>
              <a:rPr lang="en-US" sz="3600" dirty="0"/>
              <a:t>Students: My job is to help keep it that way</a:t>
            </a:r>
          </a:p>
        </p:txBody>
      </p:sp>
      <p:pic>
        <p:nvPicPr>
          <p:cNvPr id="5" name="Picture 4" descr="A safe with gold bars&#10;&#10;Description automatically generated">
            <a:extLst>
              <a:ext uri="{FF2B5EF4-FFF2-40B4-BE49-F238E27FC236}">
                <a16:creationId xmlns:a16="http://schemas.microsoft.com/office/drawing/2014/main" id="{5A732E5C-F379-7925-AB89-AD4038FED3C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908" y="3429261"/>
            <a:ext cx="2686637" cy="2686637"/>
          </a:xfrm>
          <a:prstGeom prst="rect">
            <a:avLst/>
          </a:prstGeom>
        </p:spPr>
      </p:pic>
      <p:pic>
        <p:nvPicPr>
          <p:cNvPr id="11" name="Picture 10" descr="A close up of a sign&#10;&#10;Description automatically generated">
            <a:extLst>
              <a:ext uri="{FF2B5EF4-FFF2-40B4-BE49-F238E27FC236}">
                <a16:creationId xmlns:a16="http://schemas.microsoft.com/office/drawing/2014/main" id="{4515F753-4EC4-C16B-B2DA-9411389F06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51684" y="5192977"/>
            <a:ext cx="3147295" cy="1351175"/>
          </a:xfrm>
          <a:prstGeom prst="rect">
            <a:avLst/>
          </a:prstGeom>
        </p:spPr>
      </p:pic>
      <p:pic>
        <p:nvPicPr>
          <p:cNvPr id="13" name="Picture 12" descr="A colorful padlocks connected together&#10;&#10;Description automatically generated">
            <a:extLst>
              <a:ext uri="{FF2B5EF4-FFF2-40B4-BE49-F238E27FC236}">
                <a16:creationId xmlns:a16="http://schemas.microsoft.com/office/drawing/2014/main" id="{443A680B-7667-3497-B6E3-80317BBC535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088644" y="7345100"/>
            <a:ext cx="2726079" cy="2713300"/>
          </a:xfrm>
          <a:prstGeom prst="rect">
            <a:avLst/>
          </a:prstGeom>
        </p:spPr>
      </p:pic>
    </p:spTree>
    <p:extLst>
      <p:ext uri="{BB962C8B-B14F-4D97-AF65-F5344CB8AC3E}">
        <p14:creationId xmlns:p14="http://schemas.microsoft.com/office/powerpoint/2010/main" val="1088986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0C3EF3-8891-5972-C282-2F378FEB891B}"/>
              </a:ext>
            </a:extLst>
          </p:cNvPr>
          <p:cNvSpPr>
            <a:spLocks noGrp="1"/>
          </p:cNvSpPr>
          <p:nvPr>
            <p:ph type="title"/>
          </p:nvPr>
        </p:nvSpPr>
        <p:spPr>
          <a:xfrm>
            <a:off x="875211" y="999164"/>
            <a:ext cx="6021979" cy="979096"/>
          </a:xfrm>
          <a:solidFill>
            <a:schemeClr val="tx1"/>
          </a:solidFill>
        </p:spPr>
        <p:txBody>
          <a:bodyPr>
            <a:normAutofit/>
          </a:bodyPr>
          <a:lstStyle/>
          <a:p>
            <a:r>
              <a:rPr lang="en-US" dirty="0">
                <a:ln w="6600">
                  <a:solidFill>
                    <a:schemeClr val="accent4">
                      <a:lumMod val="75000"/>
                    </a:schemeClr>
                  </a:solidFill>
                  <a:prstDash val="solid"/>
                </a:ln>
                <a:solidFill>
                  <a:schemeClr val="accent4">
                    <a:lumMod val="75000"/>
                  </a:schemeClr>
                </a:solidFill>
              </a:rPr>
              <a:t>Exploring your Colors</a:t>
            </a:r>
          </a:p>
        </p:txBody>
      </p:sp>
      <p:sp>
        <p:nvSpPr>
          <p:cNvPr id="11" name="Subtitle 10">
            <a:extLst>
              <a:ext uri="{FF2B5EF4-FFF2-40B4-BE49-F238E27FC236}">
                <a16:creationId xmlns:a16="http://schemas.microsoft.com/office/drawing/2014/main" id="{8C93B048-D4C9-7DF0-5F7B-CCF600A40084}"/>
              </a:ext>
            </a:extLst>
          </p:cNvPr>
          <p:cNvSpPr>
            <a:spLocks noGrp="1"/>
          </p:cNvSpPr>
          <p:nvPr>
            <p:ph idx="1"/>
          </p:nvPr>
        </p:nvSpPr>
        <p:spPr>
          <a:xfrm>
            <a:off x="875211" y="1984647"/>
            <a:ext cx="6021979" cy="7074899"/>
          </a:xfrm>
          <a:solidFill>
            <a:schemeClr val="tx1"/>
          </a:solidFill>
        </p:spPr>
        <p:txBody>
          <a:bodyPr/>
          <a:lstStyle/>
          <a:p>
            <a:pPr marL="0" indent="0">
              <a:buNone/>
            </a:pPr>
            <a:r>
              <a:rPr lang="en-US" dirty="0">
                <a:ln w="6600">
                  <a:solidFill>
                    <a:schemeClr val="accent4">
                      <a:lumMod val="75000"/>
                    </a:schemeClr>
                  </a:solidFill>
                  <a:prstDash val="solid"/>
                </a:ln>
                <a:solidFill>
                  <a:schemeClr val="accent4">
                    <a:lumMod val="75000"/>
                  </a:schemeClr>
                </a:solidFill>
              </a:rPr>
              <a:t>One person will come get an Exploring your colors page from the front for each person in your group as well as an answer document. </a:t>
            </a:r>
          </a:p>
          <a:p>
            <a:pPr marL="0" indent="0">
              <a:buNone/>
            </a:pPr>
            <a:r>
              <a:rPr lang="en-US" dirty="0">
                <a:ln w="6600">
                  <a:solidFill>
                    <a:schemeClr val="accent4">
                      <a:lumMod val="75000"/>
                    </a:schemeClr>
                  </a:solidFill>
                  <a:prstDash val="solid"/>
                </a:ln>
                <a:solidFill>
                  <a:schemeClr val="accent4">
                    <a:lumMod val="75000"/>
                  </a:schemeClr>
                </a:solidFill>
              </a:rPr>
              <a:t>Wait for further instructions once you receive  your documents. I will explain and help you through the first task. </a:t>
            </a:r>
          </a:p>
          <a:p>
            <a:pPr marL="0" indent="0">
              <a:buNone/>
            </a:pPr>
            <a:r>
              <a:rPr lang="en-US" dirty="0">
                <a:ln w="6600">
                  <a:solidFill>
                    <a:schemeClr val="accent4">
                      <a:lumMod val="75000"/>
                    </a:schemeClr>
                  </a:solidFill>
                  <a:prstDash val="solid"/>
                </a:ln>
                <a:solidFill>
                  <a:schemeClr val="accent4">
                    <a:lumMod val="75000"/>
                  </a:schemeClr>
                </a:solidFill>
              </a:rPr>
              <a:t>Once you are finished You will bring your Exploring colors survey to the front and get the explanation page. </a:t>
            </a:r>
          </a:p>
          <a:p>
            <a:pPr marL="0" indent="0">
              <a:buNone/>
            </a:pPr>
            <a:r>
              <a:rPr lang="en-US" dirty="0">
                <a:ln w="6600">
                  <a:solidFill>
                    <a:schemeClr val="accent4">
                      <a:lumMod val="75000"/>
                    </a:schemeClr>
                  </a:solidFill>
                  <a:prstDash val="solid"/>
                </a:ln>
                <a:solidFill>
                  <a:schemeClr val="accent4">
                    <a:lumMod val="75000"/>
                  </a:schemeClr>
                </a:solidFill>
              </a:rPr>
              <a:t>Write the information of the color you scored highest in on the back of your answer document. Then, place your answer document in the reference section behind the Learning styles survey. </a:t>
            </a:r>
          </a:p>
          <a:p>
            <a:pPr marL="0" indent="0">
              <a:buNone/>
            </a:pPr>
            <a:r>
              <a:rPr lang="en-US" dirty="0">
                <a:ln w="6600">
                  <a:solidFill>
                    <a:schemeClr val="accent4">
                      <a:lumMod val="75000"/>
                    </a:schemeClr>
                  </a:solidFill>
                  <a:prstDash val="solid"/>
                </a:ln>
                <a:solidFill>
                  <a:schemeClr val="accent4">
                    <a:lumMod val="75000"/>
                  </a:schemeClr>
                </a:solidFill>
              </a:rPr>
              <a:t>When that is done. Come to the front to get the  About Me student survey. Complete it and turn it in to the hanging basket for your class. </a:t>
            </a:r>
          </a:p>
        </p:txBody>
      </p:sp>
      <p:sp>
        <p:nvSpPr>
          <p:cNvPr id="4" name="Rectangle 3"/>
          <p:cNvSpPr/>
          <p:nvPr/>
        </p:nvSpPr>
        <p:spPr>
          <a:xfrm>
            <a:off x="0" y="7294"/>
            <a:ext cx="7772400" cy="9854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dirty="0">
              <a:ln>
                <a:solidFill>
                  <a:schemeClr val="tx1"/>
                </a:solidFill>
              </a:ln>
              <a:solidFill>
                <a:srgbClr val="7030A0"/>
              </a:solidFill>
            </a:endParaRPr>
          </a:p>
        </p:txBody>
      </p:sp>
      <p:sp>
        <p:nvSpPr>
          <p:cNvPr id="6" name="Rectangle 5"/>
          <p:cNvSpPr/>
          <p:nvPr/>
        </p:nvSpPr>
        <p:spPr>
          <a:xfrm>
            <a:off x="0" y="992777"/>
            <a:ext cx="875211" cy="823972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ln>
                <a:solidFill>
                  <a:schemeClr val="tx1"/>
                </a:solidFill>
              </a:ln>
              <a:solidFill>
                <a:srgbClr val="7030A0"/>
              </a:solidFill>
            </a:endParaRPr>
          </a:p>
        </p:txBody>
      </p:sp>
      <p:sp>
        <p:nvSpPr>
          <p:cNvPr id="7" name="Rectangle 6"/>
          <p:cNvSpPr/>
          <p:nvPr/>
        </p:nvSpPr>
        <p:spPr>
          <a:xfrm>
            <a:off x="6897190" y="992777"/>
            <a:ext cx="875212" cy="823972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ln>
                <a:solidFill>
                  <a:schemeClr val="tx1"/>
                </a:solidFill>
              </a:ln>
              <a:solidFill>
                <a:srgbClr val="7030A0"/>
              </a:solidFill>
            </a:endParaRPr>
          </a:p>
        </p:txBody>
      </p:sp>
      <p:sp>
        <p:nvSpPr>
          <p:cNvPr id="8" name="TextBox 7"/>
          <p:cNvSpPr txBox="1"/>
          <p:nvPr/>
        </p:nvSpPr>
        <p:spPr>
          <a:xfrm>
            <a:off x="365436" y="53520"/>
            <a:ext cx="2537070" cy="584775"/>
          </a:xfrm>
          <a:prstGeom prst="rect">
            <a:avLst/>
          </a:prstGeom>
          <a:noFill/>
        </p:spPr>
        <p:txBody>
          <a:bodyPr wrap="square" rtlCol="0">
            <a:spAutoFit/>
          </a:bodyPr>
          <a:lstStyle/>
          <a:p>
            <a:r>
              <a:rPr lang="en-US" sz="3200" dirty="0">
                <a:ln>
                  <a:solidFill>
                    <a:schemeClr val="tx1"/>
                  </a:solidFill>
                </a:ln>
                <a:latin typeface="Algerian" panose="04020705040A02060702" pitchFamily="82" charset="0"/>
              </a:rPr>
              <a:t>WE Have….</a:t>
            </a:r>
          </a:p>
        </p:txBody>
      </p:sp>
      <p:sp>
        <p:nvSpPr>
          <p:cNvPr id="9" name="Rectangle 8"/>
          <p:cNvSpPr/>
          <p:nvPr/>
        </p:nvSpPr>
        <p:spPr>
          <a:xfrm>
            <a:off x="0" y="9183450"/>
            <a:ext cx="7772400" cy="849038"/>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48">
              <a:ln>
                <a:solidFill>
                  <a:schemeClr val="tx1"/>
                </a:solidFill>
              </a:ln>
              <a:solidFill>
                <a:srgbClr val="7030A0"/>
              </a:solidFill>
            </a:endParaRPr>
          </a:p>
        </p:txBody>
      </p:sp>
      <p:sp>
        <p:nvSpPr>
          <p:cNvPr id="10" name="TextBox 9"/>
          <p:cNvSpPr txBox="1"/>
          <p:nvPr/>
        </p:nvSpPr>
        <p:spPr>
          <a:xfrm>
            <a:off x="4362995" y="9447713"/>
            <a:ext cx="3526971" cy="584775"/>
          </a:xfrm>
          <a:prstGeom prst="rect">
            <a:avLst/>
          </a:prstGeom>
          <a:noFill/>
        </p:spPr>
        <p:txBody>
          <a:bodyPr wrap="square" rtlCol="0">
            <a:spAutoFit/>
          </a:bodyPr>
          <a:lstStyle/>
          <a:p>
            <a:r>
              <a:rPr lang="en-US" sz="3200" dirty="0">
                <a:ln>
                  <a:solidFill>
                    <a:schemeClr val="tx1"/>
                  </a:solidFill>
                </a:ln>
                <a:latin typeface="Algerian" panose="04020705040A02060702" pitchFamily="82" charset="0"/>
              </a:rPr>
              <a:t>Panther Pride!</a:t>
            </a:r>
          </a:p>
        </p:txBody>
      </p:sp>
    </p:spTree>
    <p:extLst>
      <p:ext uri="{BB962C8B-B14F-4D97-AF65-F5344CB8AC3E}">
        <p14:creationId xmlns:p14="http://schemas.microsoft.com/office/powerpoint/2010/main" val="4166543414"/>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421C80E-1605-9FE3-B653-F459EA1082A0}"/>
              </a:ext>
            </a:extLst>
          </p:cNvPr>
          <p:cNvGraphicFramePr>
            <a:graphicFrameLocks noGrp="1"/>
          </p:cNvGraphicFramePr>
          <p:nvPr>
            <p:extLst>
              <p:ext uri="{D42A27DB-BD31-4B8C-83A1-F6EECF244321}">
                <p14:modId xmlns:p14="http://schemas.microsoft.com/office/powerpoint/2010/main" val="2378023660"/>
              </p:ext>
            </p:extLst>
          </p:nvPr>
        </p:nvGraphicFramePr>
        <p:xfrm>
          <a:off x="441434" y="740980"/>
          <a:ext cx="6716110" cy="6430649"/>
        </p:xfrm>
        <a:graphic>
          <a:graphicData uri="http://schemas.openxmlformats.org/drawingml/2006/table">
            <a:tbl>
              <a:tblPr firstRow="1" bandRow="1">
                <a:tableStyleId>{5C22544A-7EE6-4342-B048-85BDC9FD1C3A}</a:tableStyleId>
              </a:tblPr>
              <a:tblGrid>
                <a:gridCol w="1343222">
                  <a:extLst>
                    <a:ext uri="{9D8B030D-6E8A-4147-A177-3AD203B41FA5}">
                      <a16:colId xmlns:a16="http://schemas.microsoft.com/office/drawing/2014/main" val="3585187004"/>
                    </a:ext>
                  </a:extLst>
                </a:gridCol>
                <a:gridCol w="1343222">
                  <a:extLst>
                    <a:ext uri="{9D8B030D-6E8A-4147-A177-3AD203B41FA5}">
                      <a16:colId xmlns:a16="http://schemas.microsoft.com/office/drawing/2014/main" val="2240935966"/>
                    </a:ext>
                  </a:extLst>
                </a:gridCol>
                <a:gridCol w="1343222">
                  <a:extLst>
                    <a:ext uri="{9D8B030D-6E8A-4147-A177-3AD203B41FA5}">
                      <a16:colId xmlns:a16="http://schemas.microsoft.com/office/drawing/2014/main" val="1059443873"/>
                    </a:ext>
                  </a:extLst>
                </a:gridCol>
                <a:gridCol w="1343222">
                  <a:extLst>
                    <a:ext uri="{9D8B030D-6E8A-4147-A177-3AD203B41FA5}">
                      <a16:colId xmlns:a16="http://schemas.microsoft.com/office/drawing/2014/main" val="727903975"/>
                    </a:ext>
                  </a:extLst>
                </a:gridCol>
                <a:gridCol w="1343222">
                  <a:extLst>
                    <a:ext uri="{9D8B030D-6E8A-4147-A177-3AD203B41FA5}">
                      <a16:colId xmlns:a16="http://schemas.microsoft.com/office/drawing/2014/main" val="1197035361"/>
                    </a:ext>
                  </a:extLst>
                </a:gridCol>
              </a:tblGrid>
              <a:tr h="520346">
                <a:tc>
                  <a:txBody>
                    <a:bodyPr/>
                    <a:lstStyle/>
                    <a:p>
                      <a:r>
                        <a:rPr lang="en-US" dirty="0"/>
                        <a:t>Number</a:t>
                      </a:r>
                    </a:p>
                  </a:txBody>
                  <a:tcPr/>
                </a:tc>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D</a:t>
                      </a:r>
                    </a:p>
                  </a:txBody>
                  <a:tcPr/>
                </a:tc>
                <a:extLst>
                  <a:ext uri="{0D108BD9-81ED-4DB2-BD59-A6C34878D82A}">
                    <a16:rowId xmlns:a16="http://schemas.microsoft.com/office/drawing/2014/main" val="2626967233"/>
                  </a:ext>
                </a:extLst>
              </a:tr>
              <a:tr h="520346">
                <a:tc>
                  <a:txBody>
                    <a:bodyPr/>
                    <a:lstStyle/>
                    <a:p>
                      <a:r>
                        <a:rPr lang="en-US" dirty="0"/>
                        <a:t>1</a:t>
                      </a:r>
                    </a:p>
                  </a:txBody>
                  <a:tcPr/>
                </a:tc>
                <a:tc>
                  <a:txBody>
                    <a:bodyPr/>
                    <a:lstStyle/>
                    <a:p>
                      <a:r>
                        <a:rPr lang="en-US" dirty="0"/>
                        <a:t>1</a:t>
                      </a:r>
                    </a:p>
                  </a:txBody>
                  <a:tcPr/>
                </a:tc>
                <a:tc>
                  <a:txBody>
                    <a:bodyPr/>
                    <a:lstStyle/>
                    <a:p>
                      <a:r>
                        <a:rPr lang="en-US" dirty="0"/>
                        <a:t>3</a:t>
                      </a:r>
                    </a:p>
                  </a:txBody>
                  <a:tcPr/>
                </a:tc>
                <a:tc>
                  <a:txBody>
                    <a:bodyPr/>
                    <a:lstStyle/>
                    <a:p>
                      <a:r>
                        <a:rPr lang="en-US" dirty="0"/>
                        <a:t>4</a:t>
                      </a:r>
                    </a:p>
                  </a:txBody>
                  <a:tcPr/>
                </a:tc>
                <a:tc>
                  <a:txBody>
                    <a:bodyPr/>
                    <a:lstStyle/>
                    <a:p>
                      <a:r>
                        <a:rPr lang="en-US" dirty="0"/>
                        <a:t>2</a:t>
                      </a:r>
                    </a:p>
                  </a:txBody>
                  <a:tcPr/>
                </a:tc>
                <a:extLst>
                  <a:ext uri="{0D108BD9-81ED-4DB2-BD59-A6C34878D82A}">
                    <a16:rowId xmlns:a16="http://schemas.microsoft.com/office/drawing/2014/main" val="956087673"/>
                  </a:ext>
                </a:extLst>
              </a:tr>
              <a:tr h="520346">
                <a:tc>
                  <a:txBody>
                    <a:bodyPr/>
                    <a:lstStyle/>
                    <a:p>
                      <a:r>
                        <a:rPr lang="en-US" dirty="0"/>
                        <a:t>2</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3366305972"/>
                  </a:ext>
                </a:extLst>
              </a:tr>
              <a:tr h="520346">
                <a:tc>
                  <a:txBody>
                    <a:bodyPr/>
                    <a:lstStyle/>
                    <a:p>
                      <a:r>
                        <a:rPr lang="en-US" dirty="0"/>
                        <a:t>3</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2</a:t>
                      </a:r>
                    </a:p>
                  </a:txBody>
                  <a:tcPr/>
                </a:tc>
                <a:extLst>
                  <a:ext uri="{0D108BD9-81ED-4DB2-BD59-A6C34878D82A}">
                    <a16:rowId xmlns:a16="http://schemas.microsoft.com/office/drawing/2014/main" val="1490757868"/>
                  </a:ext>
                </a:extLst>
              </a:tr>
              <a:tr h="520346">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87616096"/>
                  </a:ext>
                </a:extLst>
              </a:tr>
              <a:tr h="520346">
                <a:tc>
                  <a:txBody>
                    <a:bodyPr/>
                    <a:lstStyle/>
                    <a:p>
                      <a:r>
                        <a:rPr lang="en-US" dirty="0"/>
                        <a:t>5</a:t>
                      </a:r>
                    </a:p>
                  </a:txBody>
                  <a:tcPr/>
                </a:tc>
                <a:tc>
                  <a:txBody>
                    <a:bodyPr/>
                    <a:lstStyle/>
                    <a:p>
                      <a:r>
                        <a:rPr lang="en-US" dirty="0"/>
                        <a:t>1</a:t>
                      </a:r>
                    </a:p>
                  </a:txBody>
                  <a:tcPr/>
                </a:tc>
                <a:tc>
                  <a:txBody>
                    <a:bodyPr/>
                    <a:lstStyle/>
                    <a:p>
                      <a:r>
                        <a:rPr lang="en-US" dirty="0"/>
                        <a:t>3</a:t>
                      </a:r>
                    </a:p>
                  </a:txBody>
                  <a:tcPr/>
                </a:tc>
                <a:tc>
                  <a:txBody>
                    <a:bodyPr/>
                    <a:lstStyle/>
                    <a:p>
                      <a:r>
                        <a:rPr lang="en-US" dirty="0"/>
                        <a:t>4</a:t>
                      </a:r>
                    </a:p>
                  </a:txBody>
                  <a:tcPr/>
                </a:tc>
                <a:tc>
                  <a:txBody>
                    <a:bodyPr/>
                    <a:lstStyle/>
                    <a:p>
                      <a:r>
                        <a:rPr lang="en-US" dirty="0"/>
                        <a:t>2</a:t>
                      </a:r>
                    </a:p>
                  </a:txBody>
                  <a:tcPr/>
                </a:tc>
                <a:extLst>
                  <a:ext uri="{0D108BD9-81ED-4DB2-BD59-A6C34878D82A}">
                    <a16:rowId xmlns:a16="http://schemas.microsoft.com/office/drawing/2014/main" val="2277643566"/>
                  </a:ext>
                </a:extLst>
              </a:tr>
              <a:tr h="520346">
                <a:tc>
                  <a:txBody>
                    <a:bodyPr/>
                    <a:lstStyle/>
                    <a:p>
                      <a:r>
                        <a:rPr lang="en-US" dirty="0"/>
                        <a:t>6</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55499393"/>
                  </a:ext>
                </a:extLst>
              </a:tr>
              <a:tr h="520346">
                <a:tc>
                  <a:txBody>
                    <a:bodyPr/>
                    <a:lstStyle/>
                    <a:p>
                      <a:r>
                        <a:rPr lang="en-US" dirty="0"/>
                        <a:t>7</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126501224"/>
                  </a:ext>
                </a:extLst>
              </a:tr>
              <a:tr h="520346">
                <a:tc>
                  <a:txBody>
                    <a:bodyPr/>
                    <a:lstStyle/>
                    <a:p>
                      <a:r>
                        <a:rPr lang="en-US" dirty="0"/>
                        <a:t>8</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14008102"/>
                  </a:ext>
                </a:extLst>
              </a:tr>
              <a:tr h="520346">
                <a:tc>
                  <a:txBody>
                    <a:bodyPr/>
                    <a:lstStyle/>
                    <a:p>
                      <a:r>
                        <a:rPr lang="en-US" dirty="0"/>
                        <a:t>9</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980025139"/>
                  </a:ext>
                </a:extLst>
              </a:tr>
              <a:tr h="409063">
                <a:tc>
                  <a:txBody>
                    <a:bodyPr/>
                    <a:lstStyle/>
                    <a:p>
                      <a:r>
                        <a:rPr lang="en-US" dirty="0"/>
                        <a:t>10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64683570"/>
                  </a:ext>
                </a:extLst>
              </a:tr>
              <a:tr h="409063">
                <a:tc>
                  <a:txBody>
                    <a:bodyPr/>
                    <a:lstStyle/>
                    <a:p>
                      <a:r>
                        <a:rPr lang="en-US" dirty="0"/>
                        <a:t>11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49682542"/>
                  </a:ext>
                </a:extLst>
              </a:tr>
              <a:tr h="409063">
                <a:tc>
                  <a:txBody>
                    <a:bodyPr/>
                    <a:lstStyle/>
                    <a:p>
                      <a:r>
                        <a:rPr lang="en-US" dirty="0"/>
                        <a:t>Totals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275680841"/>
                  </a:ext>
                </a:extLst>
              </a:tr>
            </a:tbl>
          </a:graphicData>
        </a:graphic>
      </p:graphicFrame>
      <p:sp>
        <p:nvSpPr>
          <p:cNvPr id="5" name="TextBox 4">
            <a:extLst>
              <a:ext uri="{FF2B5EF4-FFF2-40B4-BE49-F238E27FC236}">
                <a16:creationId xmlns:a16="http://schemas.microsoft.com/office/drawing/2014/main" id="{9E1DBC52-A294-4F6D-9160-98544028CC70}"/>
              </a:ext>
            </a:extLst>
          </p:cNvPr>
          <p:cNvSpPr txBox="1"/>
          <p:nvPr/>
        </p:nvSpPr>
        <p:spPr>
          <a:xfrm>
            <a:off x="583324" y="7567448"/>
            <a:ext cx="4430110" cy="369332"/>
          </a:xfrm>
          <a:prstGeom prst="rect">
            <a:avLst/>
          </a:prstGeom>
          <a:noFill/>
        </p:spPr>
        <p:txBody>
          <a:bodyPr wrap="square" rtlCol="0">
            <a:spAutoFit/>
          </a:bodyPr>
          <a:lstStyle/>
          <a:p>
            <a:r>
              <a:rPr lang="en-US" dirty="0"/>
              <a:t>Use your totals to fill in the blanks below</a:t>
            </a:r>
          </a:p>
        </p:txBody>
      </p:sp>
      <p:sp>
        <p:nvSpPr>
          <p:cNvPr id="6" name="TextBox 5">
            <a:extLst>
              <a:ext uri="{FF2B5EF4-FFF2-40B4-BE49-F238E27FC236}">
                <a16:creationId xmlns:a16="http://schemas.microsoft.com/office/drawing/2014/main" id="{8F9260B2-CCBA-D748-94B4-CA639D4BE679}"/>
              </a:ext>
            </a:extLst>
          </p:cNvPr>
          <p:cNvSpPr txBox="1"/>
          <p:nvPr/>
        </p:nvSpPr>
        <p:spPr>
          <a:xfrm>
            <a:off x="646386" y="8229600"/>
            <a:ext cx="4493173" cy="1200329"/>
          </a:xfrm>
          <a:prstGeom prst="rect">
            <a:avLst/>
          </a:prstGeom>
          <a:noFill/>
        </p:spPr>
        <p:txBody>
          <a:bodyPr wrap="square" rtlCol="0">
            <a:spAutoFit/>
          </a:bodyPr>
          <a:lstStyle/>
          <a:p>
            <a:r>
              <a:rPr lang="en-US" dirty="0"/>
              <a:t>________  a Orange</a:t>
            </a:r>
          </a:p>
          <a:p>
            <a:r>
              <a:rPr lang="en-US" dirty="0"/>
              <a:t>_________ b Blue</a:t>
            </a:r>
          </a:p>
          <a:p>
            <a:r>
              <a:rPr lang="en-US" dirty="0"/>
              <a:t>_________ C Green</a:t>
            </a:r>
          </a:p>
          <a:p>
            <a:r>
              <a:rPr lang="en-US" dirty="0"/>
              <a:t>_________ D Gold</a:t>
            </a:r>
          </a:p>
        </p:txBody>
      </p:sp>
    </p:spTree>
    <p:extLst>
      <p:ext uri="{BB962C8B-B14F-4D97-AF65-F5344CB8AC3E}">
        <p14:creationId xmlns:p14="http://schemas.microsoft.com/office/powerpoint/2010/main" val="196272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1BD0-4030-C1B5-2D9F-70A5291EF237}"/>
              </a:ext>
            </a:extLst>
          </p:cNvPr>
          <p:cNvSpPr>
            <a:spLocks noGrp="1"/>
          </p:cNvSpPr>
          <p:nvPr>
            <p:ph type="title"/>
          </p:nvPr>
        </p:nvSpPr>
        <p:spPr/>
        <p:txBody>
          <a:bodyPr>
            <a:normAutofit/>
          </a:bodyPr>
          <a:lstStyle/>
          <a:p>
            <a:r>
              <a:rPr lang="en-US" sz="4400" dirty="0"/>
              <a:t>Class Mantra</a:t>
            </a:r>
          </a:p>
        </p:txBody>
      </p:sp>
      <p:sp>
        <p:nvSpPr>
          <p:cNvPr id="3" name="Content Placeholder 2">
            <a:extLst>
              <a:ext uri="{FF2B5EF4-FFF2-40B4-BE49-F238E27FC236}">
                <a16:creationId xmlns:a16="http://schemas.microsoft.com/office/drawing/2014/main" id="{E2B22FA2-A582-C687-2832-BA767E2B9730}"/>
              </a:ext>
            </a:extLst>
          </p:cNvPr>
          <p:cNvSpPr>
            <a:spLocks noGrp="1"/>
          </p:cNvSpPr>
          <p:nvPr>
            <p:ph idx="1"/>
          </p:nvPr>
        </p:nvSpPr>
        <p:spPr/>
        <p:txBody>
          <a:bodyPr>
            <a:normAutofit/>
          </a:bodyPr>
          <a:lstStyle/>
          <a:p>
            <a:r>
              <a:rPr lang="en-US" sz="3600" dirty="0"/>
              <a:t>Teacher- I am the safe keeper. My job is to keep it safe.</a:t>
            </a:r>
          </a:p>
          <a:p>
            <a:endParaRPr lang="en-US" sz="3600" dirty="0"/>
          </a:p>
          <a:p>
            <a:endParaRPr lang="en-US" sz="3600" dirty="0"/>
          </a:p>
          <a:p>
            <a:endParaRPr lang="en-US" sz="3600" dirty="0"/>
          </a:p>
          <a:p>
            <a:endParaRPr lang="en-US" sz="3600" dirty="0"/>
          </a:p>
          <a:p>
            <a:endParaRPr lang="en-US" sz="3600" dirty="0"/>
          </a:p>
          <a:p>
            <a:r>
              <a:rPr lang="en-US" sz="3600" dirty="0"/>
              <a:t>Students: My job is to help keep it that way</a:t>
            </a:r>
          </a:p>
        </p:txBody>
      </p:sp>
      <p:pic>
        <p:nvPicPr>
          <p:cNvPr id="5" name="Picture 4" descr="A safe with gold bars&#10;&#10;Description automatically generated">
            <a:extLst>
              <a:ext uri="{FF2B5EF4-FFF2-40B4-BE49-F238E27FC236}">
                <a16:creationId xmlns:a16="http://schemas.microsoft.com/office/drawing/2014/main" id="{5A732E5C-F379-7925-AB89-AD4038FED3C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6908" y="3429261"/>
            <a:ext cx="2686637" cy="2686637"/>
          </a:xfrm>
          <a:prstGeom prst="rect">
            <a:avLst/>
          </a:prstGeom>
        </p:spPr>
      </p:pic>
      <p:pic>
        <p:nvPicPr>
          <p:cNvPr id="11" name="Picture 10" descr="A close up of a sign&#10;&#10;Description automatically generated">
            <a:extLst>
              <a:ext uri="{FF2B5EF4-FFF2-40B4-BE49-F238E27FC236}">
                <a16:creationId xmlns:a16="http://schemas.microsoft.com/office/drawing/2014/main" id="{4515F753-4EC4-C16B-B2DA-9411389F060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51684" y="5192977"/>
            <a:ext cx="3147295" cy="1351175"/>
          </a:xfrm>
          <a:prstGeom prst="rect">
            <a:avLst/>
          </a:prstGeom>
        </p:spPr>
      </p:pic>
      <p:pic>
        <p:nvPicPr>
          <p:cNvPr id="13" name="Picture 12" descr="A colorful padlocks connected together&#10;&#10;Description automatically generated">
            <a:extLst>
              <a:ext uri="{FF2B5EF4-FFF2-40B4-BE49-F238E27FC236}">
                <a16:creationId xmlns:a16="http://schemas.microsoft.com/office/drawing/2014/main" id="{443A680B-7667-3497-B6E3-80317BBC535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088644" y="7345100"/>
            <a:ext cx="2726079" cy="2713300"/>
          </a:xfrm>
          <a:prstGeom prst="rect">
            <a:avLst/>
          </a:prstGeom>
        </p:spPr>
      </p:pic>
    </p:spTree>
    <p:extLst>
      <p:ext uri="{BB962C8B-B14F-4D97-AF65-F5344CB8AC3E}">
        <p14:creationId xmlns:p14="http://schemas.microsoft.com/office/powerpoint/2010/main" val="336538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encrypted-tbn1.gstatic.com/images?q=tbn:ANd9GcQda2IiKDfzhAD86HH6dxMRWIQrtBogk8KO7-dFuLye8GxljYiS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828800"/>
            <a:ext cx="3973776" cy="822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99914" y="199353"/>
            <a:ext cx="2388162" cy="730459"/>
          </a:xfrm>
        </p:spPr>
        <p:txBody>
          <a:bodyPr/>
          <a:lstStyle/>
          <a:p>
            <a:pPr algn="ctr"/>
            <a:r>
              <a:rPr lang="en-US" dirty="0"/>
              <a:t>B: Safe</a:t>
            </a:r>
          </a:p>
        </p:txBody>
      </p:sp>
      <p:sp>
        <p:nvSpPr>
          <p:cNvPr id="7" name="Content Placeholder 2">
            <a:extLst>
              <a:ext uri="{FF2B5EF4-FFF2-40B4-BE49-F238E27FC236}">
                <a16:creationId xmlns:a16="http://schemas.microsoft.com/office/drawing/2014/main" id="{11F6B1FF-32C9-48CE-AD72-D97AE50100A5}"/>
              </a:ext>
            </a:extLst>
          </p:cNvPr>
          <p:cNvSpPr>
            <a:spLocks noGrp="1"/>
          </p:cNvSpPr>
          <p:nvPr>
            <p:ph idx="1"/>
          </p:nvPr>
        </p:nvSpPr>
        <p:spPr>
          <a:xfrm>
            <a:off x="4088076" y="0"/>
            <a:ext cx="3570024" cy="10058401"/>
          </a:xfrm>
          <a:solidFill>
            <a:schemeClr val="accent1">
              <a:lumMod val="20000"/>
              <a:lumOff val="80000"/>
            </a:schemeClr>
          </a:solidFill>
        </p:spPr>
        <p:txBody>
          <a:bodyPr>
            <a:noAutofit/>
          </a:bodyPr>
          <a:lstStyle/>
          <a:p>
            <a:pPr marL="0" indent="0" algn="ctr">
              <a:buNone/>
            </a:pPr>
            <a:r>
              <a:rPr lang="en-US" sz="2600" b="1" i="1" u="sng" dirty="0"/>
              <a:t>Physical Safety </a:t>
            </a:r>
          </a:p>
          <a:p>
            <a:r>
              <a:rPr lang="en-US" sz="2600" b="1" dirty="0"/>
              <a:t>Keep hands and feet to self</a:t>
            </a:r>
          </a:p>
          <a:p>
            <a:r>
              <a:rPr lang="en-US" sz="2600" b="1" dirty="0"/>
              <a:t>Four on the floor- Keep all points of the chair legs on the floor and keep your feet on the floor</a:t>
            </a:r>
          </a:p>
          <a:p>
            <a:r>
              <a:rPr lang="en-US" sz="2600" b="1" dirty="0"/>
              <a:t>Don’t throw things</a:t>
            </a:r>
          </a:p>
          <a:p>
            <a:pPr marL="0" indent="0">
              <a:buNone/>
            </a:pPr>
            <a:endParaRPr lang="en-US" sz="2600" b="1" dirty="0"/>
          </a:p>
          <a:p>
            <a:pPr marL="0" indent="0" algn="ctr">
              <a:buNone/>
            </a:pPr>
            <a:r>
              <a:rPr lang="en-US" sz="2600" b="1" i="1" u="sng" dirty="0"/>
              <a:t>Emotional/Mental Safety</a:t>
            </a:r>
          </a:p>
          <a:p>
            <a:r>
              <a:rPr lang="en-US" sz="2600" b="1" dirty="0"/>
              <a:t>Use kind/safe words</a:t>
            </a:r>
          </a:p>
          <a:p>
            <a:r>
              <a:rPr lang="en-US" sz="2600" b="1" dirty="0"/>
              <a:t>Use kind/neutral facial and other expressions</a:t>
            </a:r>
          </a:p>
          <a:p>
            <a:r>
              <a:rPr lang="en-US" sz="2600" b="1" dirty="0"/>
              <a:t>Conversate about school appropriate subjects or in nonaggressive, non-mocking or shaming manner</a:t>
            </a:r>
          </a:p>
          <a:p>
            <a:pPr marL="0" indent="0" algn="ctr">
              <a:buNone/>
            </a:pPr>
            <a:r>
              <a:rPr lang="en-US" sz="2600" b="1" u="sng" dirty="0"/>
              <a:t>Academically</a:t>
            </a:r>
          </a:p>
          <a:p>
            <a:r>
              <a:rPr lang="en-US" sz="2600" b="1" dirty="0"/>
              <a:t>Do authentic Work</a:t>
            </a:r>
          </a:p>
          <a:p>
            <a:r>
              <a:rPr lang="en-US" sz="2600" b="1" dirty="0"/>
              <a:t>Give your best</a:t>
            </a:r>
          </a:p>
        </p:txBody>
      </p:sp>
      <p:pic>
        <p:nvPicPr>
          <p:cNvPr id="8" name="Picture 2" descr="http://www.wecreateloyalty.com/wp-content/uploads/2013/09/Safety-First.jpg">
            <a:extLst>
              <a:ext uri="{FF2B5EF4-FFF2-40B4-BE49-F238E27FC236}">
                <a16:creationId xmlns:a16="http://schemas.microsoft.com/office/drawing/2014/main" id="{29BE02F7-E260-4D97-A54F-8B31C17A0D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99914" cy="127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787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10" end="10"/>
                                            </p:txEl>
                                          </p:spTgt>
                                        </p:tgtEl>
                                        <p:attrNameLst>
                                          <p:attrName>style.visibility</p:attrName>
                                        </p:attrNameLst>
                                      </p:cBhvr>
                                      <p:to>
                                        <p:strVal val="visible"/>
                                      </p:to>
                                    </p:set>
                                    <p:anim calcmode="lin" valueType="num">
                                      <p:cBhvr additive="base">
                                        <p:cTn id="6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11" end="11"/>
                                            </p:txEl>
                                          </p:spTgt>
                                        </p:tgtEl>
                                        <p:attrNameLst>
                                          <p:attrName>style.visibility</p:attrName>
                                        </p:attrNameLst>
                                      </p:cBhvr>
                                      <p:to>
                                        <p:strVal val="visible"/>
                                      </p:to>
                                    </p:set>
                                    <p:anim calcmode="lin" valueType="num">
                                      <p:cBhvr additive="base">
                                        <p:cTn id="7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8438" y="0"/>
            <a:ext cx="2687663" cy="808622"/>
          </a:xfrm>
        </p:spPr>
        <p:txBody>
          <a:bodyPr>
            <a:normAutofit fontScale="90000"/>
          </a:bodyPr>
          <a:lstStyle/>
          <a:p>
            <a:pPr algn="ctr"/>
            <a:r>
              <a:rPr lang="en-US" b="1" dirty="0"/>
              <a:t>Be: Respectful</a:t>
            </a:r>
          </a:p>
        </p:txBody>
      </p:sp>
      <p:sp>
        <p:nvSpPr>
          <p:cNvPr id="3" name="Content Placeholder 2"/>
          <p:cNvSpPr>
            <a:spLocks noGrp="1"/>
          </p:cNvSpPr>
          <p:nvPr>
            <p:ph idx="1"/>
          </p:nvPr>
        </p:nvSpPr>
        <p:spPr>
          <a:xfrm>
            <a:off x="196298" y="110360"/>
            <a:ext cx="4239288" cy="9948042"/>
          </a:xfrm>
          <a:solidFill>
            <a:schemeClr val="accent6">
              <a:lumMod val="40000"/>
              <a:lumOff val="60000"/>
            </a:schemeClr>
          </a:solidFill>
        </p:spPr>
        <p:txBody>
          <a:bodyPr>
            <a:noAutofit/>
          </a:bodyPr>
          <a:lstStyle/>
          <a:p>
            <a:pPr marL="0" indent="0" algn="ctr">
              <a:buNone/>
            </a:pPr>
            <a:r>
              <a:rPr lang="en-US" sz="2800" b="1" i="1" u="sng" spc="31" dirty="0">
                <a:ln w="9525" cmpd="sng">
                  <a:solidFill>
                    <a:schemeClr val="accent1"/>
                  </a:solidFill>
                  <a:prstDash val="solid"/>
                </a:ln>
                <a:effectLst>
                  <a:glow rad="38100">
                    <a:schemeClr val="accent1">
                      <a:alpha val="40000"/>
                    </a:schemeClr>
                  </a:glow>
                </a:effectLst>
                <a:latin typeface="Franklin Gothic Demi" panose="020B0703020102020204" pitchFamily="34" charset="0"/>
              </a:rPr>
              <a:t>Physical Respect</a:t>
            </a:r>
          </a:p>
          <a:p>
            <a:r>
              <a:rPr lang="en-US" sz="2800" b="1" dirty="0">
                <a:latin typeface="Franklin Gothic Demi" panose="020B0703020102020204" pitchFamily="34" charset="0"/>
              </a:rPr>
              <a:t>Ask for permission to enter other’s space or touch them or their things </a:t>
            </a:r>
          </a:p>
          <a:p>
            <a:r>
              <a:rPr lang="en-US" sz="2800" b="1" dirty="0">
                <a:latin typeface="Franklin Gothic Demi" panose="020B0703020102020204" pitchFamily="34" charset="0"/>
              </a:rPr>
              <a:t>Keep hands and feet to yourself and  don’t throw things</a:t>
            </a:r>
          </a:p>
          <a:p>
            <a:pPr marL="0" indent="0" algn="ctr">
              <a:buNone/>
            </a:pPr>
            <a:r>
              <a:rPr lang="en-US" sz="2800" b="1" i="1" u="sng" spc="31" dirty="0">
                <a:ln w="9525" cmpd="sng">
                  <a:solidFill>
                    <a:schemeClr val="accent1"/>
                  </a:solidFill>
                  <a:prstDash val="solid"/>
                </a:ln>
                <a:effectLst>
                  <a:glow rad="38100">
                    <a:schemeClr val="accent1">
                      <a:alpha val="40000"/>
                    </a:schemeClr>
                  </a:glow>
                </a:effectLst>
                <a:latin typeface="Franklin Gothic Demi" panose="020B0703020102020204" pitchFamily="34" charset="0"/>
              </a:rPr>
              <a:t>Emotional/Mental Respect</a:t>
            </a:r>
          </a:p>
          <a:p>
            <a:r>
              <a:rPr lang="en-US" sz="2800" b="1" dirty="0">
                <a:latin typeface="Franklin Gothic Demi" panose="020B0703020102020204" pitchFamily="34" charset="0"/>
              </a:rPr>
              <a:t>Use helpful comments ( try not to embarrass or speak poorly of others)</a:t>
            </a:r>
          </a:p>
          <a:p>
            <a:r>
              <a:rPr lang="en-US" sz="2800" b="1" dirty="0">
                <a:latin typeface="Franklin Gothic Demi" panose="020B0703020102020204" pitchFamily="34" charset="0"/>
              </a:rPr>
              <a:t>Conversate about school appropriate subjects or in nonaggressive and  non-mocking or shaming manner</a:t>
            </a:r>
          </a:p>
          <a:p>
            <a:pPr marL="0" indent="0" algn="ctr">
              <a:buNone/>
            </a:pPr>
            <a:r>
              <a:rPr lang="en-US" sz="2800" b="1" i="1" u="sng" spc="31" dirty="0">
                <a:ln w="9525" cmpd="sng">
                  <a:solidFill>
                    <a:schemeClr val="accent1"/>
                  </a:solidFill>
                  <a:prstDash val="solid"/>
                </a:ln>
                <a:effectLst>
                  <a:glow rad="38100">
                    <a:schemeClr val="accent1">
                      <a:alpha val="40000"/>
                    </a:schemeClr>
                  </a:glow>
                </a:effectLst>
                <a:latin typeface="Franklin Gothic Demi" panose="020B0703020102020204" pitchFamily="34" charset="0"/>
              </a:rPr>
              <a:t>Academic Respect</a:t>
            </a:r>
          </a:p>
          <a:p>
            <a:r>
              <a:rPr lang="en-US" sz="2800" b="1" dirty="0">
                <a:solidFill>
                  <a:sysClr val="windowText" lastClr="000000"/>
                </a:solidFill>
                <a:latin typeface="Franklin Gothic Demi" panose="020B0703020102020204" pitchFamily="34" charset="0"/>
              </a:rPr>
              <a:t>Do your own work to the best of your ability </a:t>
            </a:r>
          </a:p>
          <a:p>
            <a:r>
              <a:rPr lang="en-US" sz="2800" b="1" dirty="0">
                <a:solidFill>
                  <a:sysClr val="windowText" lastClr="000000"/>
                </a:solidFill>
                <a:latin typeface="Franklin Gothic Demi" panose="020B0703020102020204" pitchFamily="34" charset="0"/>
              </a:rPr>
              <a:t>Try your best</a:t>
            </a:r>
          </a:p>
          <a:p>
            <a:endParaRPr lang="en-US" sz="1485" dirty="0"/>
          </a:p>
        </p:txBody>
      </p:sp>
      <p:pic>
        <p:nvPicPr>
          <p:cNvPr id="4098" name="Picture 2" descr="https://s-media-cache-ak0.pinimg.com/736x/6a/ba/a1/6abaa1daac0e75367f1a290d88ffd0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157" y="961698"/>
            <a:ext cx="2672944" cy="894362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AC8929BF-8EEA-4A74-A9FB-6F980FAA9E60}"/>
              </a:ext>
            </a:extLst>
          </p:cNvPr>
          <p:cNvSpPr txBox="1">
            <a:spLocks/>
          </p:cNvSpPr>
          <p:nvPr/>
        </p:nvSpPr>
        <p:spPr>
          <a:xfrm>
            <a:off x="4550384" y="5949833"/>
            <a:ext cx="3025719" cy="1055618"/>
          </a:xfrm>
          <a:prstGeom prst="rect">
            <a:avLst/>
          </a:prstGeom>
        </p:spPr>
        <p:txBody>
          <a:bodyPr vert="horz" lIns="56579" tIns="28290" rIns="56579" bIns="28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1114" dirty="0"/>
          </a:p>
          <a:p>
            <a:endParaRPr lang="en-US" sz="1485" dirty="0"/>
          </a:p>
        </p:txBody>
      </p:sp>
    </p:spTree>
    <p:extLst>
      <p:ext uri="{BB962C8B-B14F-4D97-AF65-F5344CB8AC3E}">
        <p14:creationId xmlns:p14="http://schemas.microsoft.com/office/powerpoint/2010/main" val="37575435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arn(inVertical)">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27" y="187935"/>
            <a:ext cx="6703695" cy="931417"/>
          </a:xfrm>
        </p:spPr>
        <p:txBody>
          <a:bodyPr/>
          <a:lstStyle/>
          <a:p>
            <a:pPr algn="ctr"/>
            <a:r>
              <a:rPr lang="en-US" dirty="0"/>
              <a:t>B: Responsible</a:t>
            </a:r>
          </a:p>
        </p:txBody>
      </p:sp>
      <p:sp>
        <p:nvSpPr>
          <p:cNvPr id="3" name="Content Placeholder 2"/>
          <p:cNvSpPr>
            <a:spLocks noGrp="1"/>
          </p:cNvSpPr>
          <p:nvPr>
            <p:ph idx="1"/>
          </p:nvPr>
        </p:nvSpPr>
        <p:spPr>
          <a:xfrm>
            <a:off x="439442" y="1168120"/>
            <a:ext cx="6735081" cy="6443890"/>
          </a:xfrm>
          <a:solidFill>
            <a:schemeClr val="accent2">
              <a:lumMod val="60000"/>
              <a:lumOff val="40000"/>
            </a:schemeClr>
          </a:solidFill>
        </p:spPr>
        <p:txBody>
          <a:bodyPr>
            <a:normAutofit/>
          </a:bodyPr>
          <a:lstStyle/>
          <a:p>
            <a:pPr marL="0" indent="0" algn="ctr">
              <a:buNone/>
            </a:pPr>
            <a:r>
              <a:rPr lang="en-US" sz="2800" b="1" i="1" u="sng" dirty="0">
                <a:ln w="0"/>
                <a:effectLst>
                  <a:outerShdw blurRad="38100" dist="19050" dir="2700000" algn="tl" rotWithShape="0">
                    <a:schemeClr val="dk1">
                      <a:alpha val="40000"/>
                    </a:schemeClr>
                  </a:outerShdw>
                </a:effectLst>
              </a:rPr>
              <a:t>Physical Responsibility</a:t>
            </a:r>
          </a:p>
          <a:p>
            <a:r>
              <a:rPr lang="en-US" sz="2800" b="1" dirty="0"/>
              <a:t>Own what you do to or around others. (You control you and no one else. No one makes you do anything.)</a:t>
            </a:r>
          </a:p>
          <a:p>
            <a:pPr marL="0" indent="0" algn="ctr">
              <a:buNone/>
            </a:pPr>
            <a:r>
              <a:rPr lang="en-US" sz="2800" b="1" i="1" u="sng" dirty="0">
                <a:ln w="0"/>
                <a:effectLst>
                  <a:outerShdw blurRad="38100" dist="19050" dir="2700000" algn="tl" rotWithShape="0">
                    <a:schemeClr val="dk1">
                      <a:alpha val="40000"/>
                    </a:schemeClr>
                  </a:outerShdw>
                </a:effectLst>
              </a:rPr>
              <a:t>Emotional/Mental Responsibility</a:t>
            </a:r>
          </a:p>
          <a:p>
            <a:r>
              <a:rPr lang="en-US" sz="2800" b="1" dirty="0"/>
              <a:t>Own what you say and the gestures you make to or around  others</a:t>
            </a:r>
          </a:p>
          <a:p>
            <a:pPr marL="0" indent="0" algn="ctr">
              <a:buNone/>
            </a:pPr>
            <a:r>
              <a:rPr lang="en-US" sz="2800" b="1" i="1" u="sng" dirty="0">
                <a:ln w="0"/>
                <a:effectLst>
                  <a:outerShdw blurRad="38100" dist="19050" dir="2700000" algn="tl" rotWithShape="0">
                    <a:schemeClr val="dk1">
                      <a:alpha val="40000"/>
                    </a:schemeClr>
                  </a:outerShdw>
                </a:effectLst>
              </a:rPr>
              <a:t>Academic Responsibility</a:t>
            </a:r>
          </a:p>
          <a:p>
            <a:r>
              <a:rPr lang="en-US" sz="2800" b="1" dirty="0"/>
              <a:t>Be on time ( to school, class, and with your work)</a:t>
            </a:r>
          </a:p>
          <a:p>
            <a:r>
              <a:rPr lang="en-US" sz="2800" b="1" dirty="0"/>
              <a:t>Know what you are supposed to be doing and learn how to do it.</a:t>
            </a:r>
          </a:p>
          <a:p>
            <a:r>
              <a:rPr lang="en-US" sz="2800" b="1" dirty="0"/>
              <a:t>Try your best</a:t>
            </a:r>
            <a:endParaRPr lang="en-US" sz="2800" dirty="0"/>
          </a:p>
          <a:p>
            <a:endParaRPr lang="en-US" dirty="0"/>
          </a:p>
        </p:txBody>
      </p:sp>
      <p:pic>
        <p:nvPicPr>
          <p:cNvPr id="5122" name="Picture 2" descr="https://media.licdn.com/mpr/mpr/shrinknp_400_400/AAEAAQAAAAAAAAIOAAAAJDBlMTZkYjY5LWUxNjUtNDA2Yi05NTM4LTA4MWEwMjhlZWUyZ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83" y="7726984"/>
            <a:ext cx="2495560" cy="14981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candiland30thedition.files.wordpress.com/2010/03/respons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605" y="8026679"/>
            <a:ext cx="1817340" cy="14006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lifestrategies.net/secret-of-success/be-responsible-but-not-to-blame/files/be-responsible-take-responsibility-for-the-solu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5446" y="8259665"/>
            <a:ext cx="2495559" cy="1261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275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Effect transition="in" filter="fade">
                                      <p:cBhvr>
                                        <p:cTn id="14" dur="1000"/>
                                        <p:tgtEl>
                                          <p:spTgt spid="5124"/>
                                        </p:tgtEl>
                                      </p:cBhvr>
                                    </p:animEffect>
                                    <p:anim calcmode="lin" valueType="num">
                                      <p:cBhvr>
                                        <p:cTn id="15" dur="1000" fill="hold"/>
                                        <p:tgtEl>
                                          <p:spTgt spid="5124"/>
                                        </p:tgtEl>
                                        <p:attrNameLst>
                                          <p:attrName>ppt_x</p:attrName>
                                        </p:attrNameLst>
                                      </p:cBhvr>
                                      <p:tavLst>
                                        <p:tav tm="0">
                                          <p:val>
                                            <p:strVal val="#ppt_x"/>
                                          </p:val>
                                        </p:tav>
                                        <p:tav tm="100000">
                                          <p:val>
                                            <p:strVal val="#ppt_x"/>
                                          </p:val>
                                        </p:tav>
                                      </p:tavLst>
                                    </p:anim>
                                    <p:anim calcmode="lin" valueType="num">
                                      <p:cBhvr>
                                        <p:cTn id="16" dur="900" decel="100000" fill="hold"/>
                                        <p:tgtEl>
                                          <p:spTgt spid="512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124"/>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 calcmode="lin" valueType="num">
                                      <p:cBhvr>
                                        <p:cTn id="22" dur="500" fill="hold"/>
                                        <p:tgtEl>
                                          <p:spTgt spid="5126"/>
                                        </p:tgtEl>
                                        <p:attrNameLst>
                                          <p:attrName>ppt_w</p:attrName>
                                        </p:attrNameLst>
                                      </p:cBhvr>
                                      <p:tavLst>
                                        <p:tav tm="0">
                                          <p:val>
                                            <p:fltVal val="0"/>
                                          </p:val>
                                        </p:tav>
                                        <p:tav tm="100000">
                                          <p:val>
                                            <p:strVal val="#ppt_w"/>
                                          </p:val>
                                        </p:tav>
                                      </p:tavLst>
                                    </p:anim>
                                    <p:anim calcmode="lin" valueType="num">
                                      <p:cBhvr>
                                        <p:cTn id="23" dur="500" fill="hold"/>
                                        <p:tgtEl>
                                          <p:spTgt spid="5126"/>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500"/>
                                        <p:tgtEl>
                                          <p:spTgt spid="3">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5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352" y="201851"/>
            <a:ext cx="6703695" cy="696783"/>
          </a:xfrm>
        </p:spPr>
        <p:txBody>
          <a:bodyPr/>
          <a:lstStyle/>
          <a:p>
            <a:pPr algn="ctr"/>
            <a:r>
              <a:rPr lang="en-US" dirty="0"/>
              <a:t>Positive Indicators</a:t>
            </a:r>
          </a:p>
        </p:txBody>
      </p:sp>
      <p:sp>
        <p:nvSpPr>
          <p:cNvPr id="3" name="Content Placeholder 2"/>
          <p:cNvSpPr>
            <a:spLocks noGrp="1"/>
          </p:cNvSpPr>
          <p:nvPr>
            <p:ph idx="1"/>
          </p:nvPr>
        </p:nvSpPr>
        <p:spPr>
          <a:xfrm>
            <a:off x="253698" y="1103586"/>
            <a:ext cx="7265007" cy="6633645"/>
          </a:xfrm>
        </p:spPr>
        <p:txBody>
          <a:bodyPr>
            <a:normAutofit/>
          </a:bodyPr>
          <a:lstStyle/>
          <a:p>
            <a:endParaRPr lang="en-US" sz="1485" dirty="0"/>
          </a:p>
          <a:p>
            <a:r>
              <a:rPr lang="en-US" sz="2800" dirty="0"/>
              <a:t>The teacher is able to teach the entire lesson for the day</a:t>
            </a:r>
          </a:p>
          <a:p>
            <a:r>
              <a:rPr lang="en-US" sz="2800" dirty="0"/>
              <a:t>The class (individuals) contribute positively to the lesson</a:t>
            </a:r>
          </a:p>
          <a:p>
            <a:r>
              <a:rPr lang="en-US" sz="2800" dirty="0"/>
              <a:t>The class (individuals) make adequate progress on the lesson as expected by the teacher and should be expected of one’s self. </a:t>
            </a:r>
          </a:p>
          <a:p>
            <a:r>
              <a:rPr lang="en-US" sz="2800" dirty="0"/>
              <a:t>The class (individuals) stay in a positive or neutral mood throughout the day/class.</a:t>
            </a:r>
          </a:p>
          <a:p>
            <a:endParaRPr lang="en-US" sz="1238" dirty="0"/>
          </a:p>
          <a:p>
            <a:endParaRPr lang="en-US" sz="1485" dirty="0"/>
          </a:p>
        </p:txBody>
      </p:sp>
      <p:pic>
        <p:nvPicPr>
          <p:cNvPr id="6146" name="Picture 2" descr="https://media.licdn.com/mpr/mpr/shrinknp_400_400/AAEAAQAAAAAAAAaZAAAAJDE0YzAzNGQxLWU2YzgtNDlhNy1hMTkyLTc0ZDI1YjExYjk5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76" y="8155072"/>
            <a:ext cx="2310289" cy="14910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assets.rand.org/content/rand/pubs/research_reports/RR1116/jcr:content/par/teaser.aspectfit.0x1200.jpg/1443130503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1377" y="8155072"/>
            <a:ext cx="2872060" cy="149108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encrypted-tbn3.gstatic.com/images?q=tbn:ANd9GcQMTY2VJnP8bMJFLwuUcB21bxCOSacqVEgmpZjDxJbLKCo6Jtvs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049" y="8149632"/>
            <a:ext cx="1650559" cy="149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06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5284</TotalTime>
  <Words>2230</Words>
  <Application>Microsoft Office PowerPoint</Application>
  <PresentationFormat>Custom</PresentationFormat>
  <Paragraphs>449</Paragraphs>
  <Slides>46</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2</vt:i4>
      </vt:variant>
      <vt:variant>
        <vt:lpstr>Slide Titles</vt:lpstr>
      </vt:variant>
      <vt:variant>
        <vt:i4>46</vt:i4>
      </vt:variant>
    </vt:vector>
  </HeadingPairs>
  <TitlesOfParts>
    <vt:vector size="59" baseType="lpstr">
      <vt:lpstr>Algerian</vt:lpstr>
      <vt:lpstr>Arial</vt:lpstr>
      <vt:lpstr>Calibri</vt:lpstr>
      <vt:lpstr>Calibri Light</vt:lpstr>
      <vt:lpstr>Franklin Gothic Demi</vt:lpstr>
      <vt:lpstr>Impact</vt:lpstr>
      <vt:lpstr>Wingdings 3</vt:lpstr>
      <vt:lpstr>iRespondGraphMaster</vt:lpstr>
      <vt:lpstr>Office Theme</vt:lpstr>
      <vt:lpstr>1_Office Theme</vt:lpstr>
      <vt:lpstr>Main Event</vt:lpstr>
      <vt:lpstr>Document</vt:lpstr>
      <vt:lpstr>Acrobat Document</vt:lpstr>
      <vt:lpstr>Week</vt:lpstr>
      <vt:lpstr>Monday August 14, 2023</vt:lpstr>
      <vt:lpstr>English I Class Expectations:  3 Bs</vt:lpstr>
      <vt:lpstr>Things to consider…</vt:lpstr>
      <vt:lpstr>Class Mantra</vt:lpstr>
      <vt:lpstr>B: Safe</vt:lpstr>
      <vt:lpstr>Be: Respectful</vt:lpstr>
      <vt:lpstr>B: Responsible</vt:lpstr>
      <vt:lpstr>Positive Indicators</vt:lpstr>
      <vt:lpstr>Tuesday August 15, 2023</vt:lpstr>
      <vt:lpstr>Class Mantra</vt:lpstr>
      <vt:lpstr>How will we be successful ?</vt:lpstr>
      <vt:lpstr>Let’s Be CHAMPS</vt:lpstr>
      <vt:lpstr>Direct Teach and Presentations</vt:lpstr>
      <vt:lpstr>Group Work</vt:lpstr>
      <vt:lpstr>Individual Work</vt:lpstr>
      <vt:lpstr>Assessment and Quiz Time</vt:lpstr>
      <vt:lpstr>Entering Class</vt:lpstr>
      <vt:lpstr>Partner Work</vt:lpstr>
      <vt:lpstr>Chill Chamber</vt:lpstr>
      <vt:lpstr>Would you Rather</vt:lpstr>
      <vt:lpstr>Would You Rather</vt:lpstr>
      <vt:lpstr>Would you rather</vt:lpstr>
      <vt:lpstr>Would you Rather</vt:lpstr>
      <vt:lpstr>Would you rather</vt:lpstr>
      <vt:lpstr>Would you Rather</vt:lpstr>
      <vt:lpstr>Would you rather </vt:lpstr>
      <vt:lpstr>Would you Rather</vt:lpstr>
      <vt:lpstr>Would You Rather</vt:lpstr>
      <vt:lpstr>Would you Rather</vt:lpstr>
      <vt:lpstr>Wednesday</vt:lpstr>
      <vt:lpstr>Class Mantra</vt:lpstr>
      <vt:lpstr>Syllabus Scavenger Hunt</vt:lpstr>
      <vt:lpstr>Thursday</vt:lpstr>
      <vt:lpstr>Class Mantra</vt:lpstr>
      <vt:lpstr>Binder Set up</vt:lpstr>
      <vt:lpstr>Building your Calendar</vt:lpstr>
      <vt:lpstr>PowerPoint Presentation</vt:lpstr>
      <vt:lpstr>PowerPoint Presentation</vt:lpstr>
      <vt:lpstr>Reference pages</vt:lpstr>
      <vt:lpstr>PowerPoint Presentation</vt:lpstr>
      <vt:lpstr>Learning Styles Survey</vt:lpstr>
      <vt:lpstr>Friday</vt:lpstr>
      <vt:lpstr>Class Mantra</vt:lpstr>
      <vt:lpstr>Exploring your Colors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Linda S.</dc:creator>
  <cp:lastModifiedBy>Moore, Christopher S.</cp:lastModifiedBy>
  <cp:revision>96</cp:revision>
  <cp:lastPrinted>2023-08-17T13:19:19Z</cp:lastPrinted>
  <dcterms:created xsi:type="dcterms:W3CDTF">2018-08-09T19:57:47Z</dcterms:created>
  <dcterms:modified xsi:type="dcterms:W3CDTF">2023-08-20T14:28:10Z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Timer">
    <vt:bool>true</vt:bool>
  </property>
</Properties>
</file>